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2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4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12191365" cy="6858000"/>
  <p:notesSz cx="6858000" cy="9144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2" Type="http://schemas.openxmlformats.org/officeDocument/2006/relationships/tags" Target="tags/tag185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2" Type="http://schemas.openxmlformats.org/officeDocument/2006/relationships/tags" Target="../tags/tag39.xml"/><Relationship Id="rId41" Type="http://schemas.openxmlformats.org/officeDocument/2006/relationships/tags" Target="../tags/tag38.xml"/><Relationship Id="rId40" Type="http://schemas.openxmlformats.org/officeDocument/2006/relationships/tags" Target="../tags/tag37.xml"/><Relationship Id="rId4" Type="http://schemas.openxmlformats.org/officeDocument/2006/relationships/image" Target="../media/image2.svg"/><Relationship Id="rId39" Type="http://schemas.openxmlformats.org/officeDocument/2006/relationships/tags" Target="../tags/tag36.xml"/><Relationship Id="rId38" Type="http://schemas.openxmlformats.org/officeDocument/2006/relationships/tags" Target="../tags/tag35.xml"/><Relationship Id="rId37" Type="http://schemas.openxmlformats.org/officeDocument/2006/relationships/tags" Target="../tags/tag34.xml"/><Relationship Id="rId36" Type="http://schemas.openxmlformats.org/officeDocument/2006/relationships/tags" Target="../tags/tag33.xml"/><Relationship Id="rId35" Type="http://schemas.openxmlformats.org/officeDocument/2006/relationships/tags" Target="../tags/tag32.xml"/><Relationship Id="rId34" Type="http://schemas.openxmlformats.org/officeDocument/2006/relationships/tags" Target="../tags/tag31.xml"/><Relationship Id="rId33" Type="http://schemas.openxmlformats.org/officeDocument/2006/relationships/tags" Target="../tags/tag30.xml"/><Relationship Id="rId32" Type="http://schemas.openxmlformats.org/officeDocument/2006/relationships/tags" Target="../tags/tag29.xml"/><Relationship Id="rId31" Type="http://schemas.openxmlformats.org/officeDocument/2006/relationships/tags" Target="../tags/tag28.xml"/><Relationship Id="rId30" Type="http://schemas.openxmlformats.org/officeDocument/2006/relationships/tags" Target="../tags/tag27.xml"/><Relationship Id="rId3" Type="http://schemas.openxmlformats.org/officeDocument/2006/relationships/image" Target="../media/image1.png"/><Relationship Id="rId29" Type="http://schemas.openxmlformats.org/officeDocument/2006/relationships/tags" Target="../tags/tag26.xml"/><Relationship Id="rId28" Type="http://schemas.openxmlformats.org/officeDocument/2006/relationships/tags" Target="../tags/tag25.xml"/><Relationship Id="rId27" Type="http://schemas.openxmlformats.org/officeDocument/2006/relationships/tags" Target="../tags/tag24.xml"/><Relationship Id="rId26" Type="http://schemas.openxmlformats.org/officeDocument/2006/relationships/tags" Target="../tags/tag23.xml"/><Relationship Id="rId25" Type="http://schemas.openxmlformats.org/officeDocument/2006/relationships/tags" Target="../tags/tag22.xml"/><Relationship Id="rId24" Type="http://schemas.openxmlformats.org/officeDocument/2006/relationships/tags" Target="../tags/tag21.xml"/><Relationship Id="rId23" Type="http://schemas.openxmlformats.org/officeDocument/2006/relationships/tags" Target="../tags/tag20.xml"/><Relationship Id="rId22" Type="http://schemas.openxmlformats.org/officeDocument/2006/relationships/tags" Target="../tags/tag19.xml"/><Relationship Id="rId21" Type="http://schemas.openxmlformats.org/officeDocument/2006/relationships/tags" Target="../tags/tag18.xml"/><Relationship Id="rId20" Type="http://schemas.openxmlformats.org/officeDocument/2006/relationships/tags" Target="../tags/tag17.xml"/><Relationship Id="rId2" Type="http://schemas.openxmlformats.org/officeDocument/2006/relationships/tags" Target="../tags/tag1.xml"/><Relationship Id="rId19" Type="http://schemas.openxmlformats.org/officeDocument/2006/relationships/tags" Target="../tags/tag16.xml"/><Relationship Id="rId18" Type="http://schemas.openxmlformats.org/officeDocument/2006/relationships/tags" Target="../tags/tag15.xml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tags" Target="../tags/tag12.xml"/><Relationship Id="rId14" Type="http://schemas.openxmlformats.org/officeDocument/2006/relationships/tags" Target="../tags/tag1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slide" Target="../slides/slide10.xml"/><Relationship Id="rId8" Type="http://schemas.openxmlformats.org/officeDocument/2006/relationships/slide" Target="../slides/slide9.xml"/><Relationship Id="rId7" Type="http://schemas.openxmlformats.org/officeDocument/2006/relationships/slide" Target="../slides/slide8.xml"/><Relationship Id="rId6" Type="http://schemas.openxmlformats.org/officeDocument/2006/relationships/slide" Target="../slides/slide7.xml"/><Relationship Id="rId5" Type="http://schemas.openxmlformats.org/officeDocument/2006/relationships/slide" Target="../slides/slide6.xml"/><Relationship Id="rId4" Type="http://schemas.openxmlformats.org/officeDocument/2006/relationships/slide" Target="../slides/slide5.xml"/><Relationship Id="rId34" Type="http://schemas.openxmlformats.org/officeDocument/2006/relationships/slide" Target="../slides/slide35.xml"/><Relationship Id="rId33" Type="http://schemas.openxmlformats.org/officeDocument/2006/relationships/slide" Target="../slides/slide34.xml"/><Relationship Id="rId32" Type="http://schemas.openxmlformats.org/officeDocument/2006/relationships/slide" Target="../slides/slide33.xml"/><Relationship Id="rId31" Type="http://schemas.openxmlformats.org/officeDocument/2006/relationships/slide" Target="../slides/slide32.xml"/><Relationship Id="rId30" Type="http://schemas.openxmlformats.org/officeDocument/2006/relationships/slide" Target="../slides/slide31.xml"/><Relationship Id="rId3" Type="http://schemas.openxmlformats.org/officeDocument/2006/relationships/slide" Target="../slides/slide4.xml"/><Relationship Id="rId29" Type="http://schemas.openxmlformats.org/officeDocument/2006/relationships/slide" Target="../slides/slide30.xml"/><Relationship Id="rId28" Type="http://schemas.openxmlformats.org/officeDocument/2006/relationships/slide" Target="../slides/slide29.xml"/><Relationship Id="rId27" Type="http://schemas.openxmlformats.org/officeDocument/2006/relationships/slide" Target="../slides/slide28.xml"/><Relationship Id="rId26" Type="http://schemas.openxmlformats.org/officeDocument/2006/relationships/slide" Target="../slides/slide27.xml"/><Relationship Id="rId25" Type="http://schemas.openxmlformats.org/officeDocument/2006/relationships/slide" Target="../slides/slide26.xml"/><Relationship Id="rId24" Type="http://schemas.openxmlformats.org/officeDocument/2006/relationships/slide" Target="../slides/slide25.xml"/><Relationship Id="rId23" Type="http://schemas.openxmlformats.org/officeDocument/2006/relationships/slide" Target="../slides/slide24.xml"/><Relationship Id="rId22" Type="http://schemas.openxmlformats.org/officeDocument/2006/relationships/slide" Target="../slides/slide23.xml"/><Relationship Id="rId21" Type="http://schemas.openxmlformats.org/officeDocument/2006/relationships/slide" Target="../slides/slide22.xml"/><Relationship Id="rId20" Type="http://schemas.openxmlformats.org/officeDocument/2006/relationships/slide" Target="../slides/slide21.xml"/><Relationship Id="rId2" Type="http://schemas.openxmlformats.org/officeDocument/2006/relationships/slide" Target="../slides/slide3.xml"/><Relationship Id="rId19" Type="http://schemas.openxmlformats.org/officeDocument/2006/relationships/slide" Target="../slides/slide20.xml"/><Relationship Id="rId18" Type="http://schemas.openxmlformats.org/officeDocument/2006/relationships/slide" Target="../slides/slide19.xml"/><Relationship Id="rId17" Type="http://schemas.openxmlformats.org/officeDocument/2006/relationships/slide" Target="../slides/slide18.xml"/><Relationship Id="rId16" Type="http://schemas.openxmlformats.org/officeDocument/2006/relationships/slide" Target="../slides/slide17.xml"/><Relationship Id="rId15" Type="http://schemas.openxmlformats.org/officeDocument/2006/relationships/slide" Target="../slides/slide16.xml"/><Relationship Id="rId14" Type="http://schemas.openxmlformats.org/officeDocument/2006/relationships/slide" Target="../slides/slide15.xml"/><Relationship Id="rId13" Type="http://schemas.openxmlformats.org/officeDocument/2006/relationships/slide" Target="../slides/slide14.xml"/><Relationship Id="rId12" Type="http://schemas.openxmlformats.org/officeDocument/2006/relationships/slide" Target="../slides/slide13.xml"/><Relationship Id="rId11" Type="http://schemas.openxmlformats.org/officeDocument/2006/relationships/slide" Target="../slides/slide12.xml"/><Relationship Id="rId10" Type="http://schemas.openxmlformats.org/officeDocument/2006/relationships/slide" Target="../slides/slide1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3" Type="http://schemas.openxmlformats.org/officeDocument/2006/relationships/tags" Target="../tags/tag71.xml"/><Relationship Id="rId32" Type="http://schemas.openxmlformats.org/officeDocument/2006/relationships/tags" Target="../tags/tag70.xml"/><Relationship Id="rId31" Type="http://schemas.openxmlformats.org/officeDocument/2006/relationships/tags" Target="../tags/tag69.xml"/><Relationship Id="rId30" Type="http://schemas.openxmlformats.org/officeDocument/2006/relationships/tags" Target="../tags/tag68.xml"/><Relationship Id="rId3" Type="http://schemas.openxmlformats.org/officeDocument/2006/relationships/tags" Target="../tags/tag41.xml"/><Relationship Id="rId29" Type="http://schemas.openxmlformats.org/officeDocument/2006/relationships/tags" Target="../tags/tag67.xml"/><Relationship Id="rId28" Type="http://schemas.openxmlformats.org/officeDocument/2006/relationships/tags" Target="../tags/tag66.xml"/><Relationship Id="rId27" Type="http://schemas.openxmlformats.org/officeDocument/2006/relationships/tags" Target="../tags/tag65.xml"/><Relationship Id="rId26" Type="http://schemas.openxmlformats.org/officeDocument/2006/relationships/tags" Target="../tags/tag64.xml"/><Relationship Id="rId25" Type="http://schemas.openxmlformats.org/officeDocument/2006/relationships/tags" Target="../tags/tag63.xml"/><Relationship Id="rId24" Type="http://schemas.openxmlformats.org/officeDocument/2006/relationships/tags" Target="../tags/tag62.xml"/><Relationship Id="rId23" Type="http://schemas.openxmlformats.org/officeDocument/2006/relationships/tags" Target="../tags/tag61.xml"/><Relationship Id="rId22" Type="http://schemas.openxmlformats.org/officeDocument/2006/relationships/tags" Target="../tags/tag60.xml"/><Relationship Id="rId21" Type="http://schemas.openxmlformats.org/officeDocument/2006/relationships/tags" Target="../tags/tag59.xml"/><Relationship Id="rId20" Type="http://schemas.openxmlformats.org/officeDocument/2006/relationships/tags" Target="../tags/tag58.xml"/><Relationship Id="rId2" Type="http://schemas.openxmlformats.org/officeDocument/2006/relationships/tags" Target="../tags/tag40.xml"/><Relationship Id="rId19" Type="http://schemas.openxmlformats.org/officeDocument/2006/relationships/tags" Target="../tags/tag57.xml"/><Relationship Id="rId18" Type="http://schemas.openxmlformats.org/officeDocument/2006/relationships/tags" Target="../tags/tag56.xml"/><Relationship Id="rId17" Type="http://schemas.openxmlformats.org/officeDocument/2006/relationships/tags" Target="../tags/tag55.xml"/><Relationship Id="rId16" Type="http://schemas.openxmlformats.org/officeDocument/2006/relationships/tags" Target="../tags/tag54.xml"/><Relationship Id="rId15" Type="http://schemas.openxmlformats.org/officeDocument/2006/relationships/tags" Target="../tags/tag53.xml"/><Relationship Id="rId14" Type="http://schemas.openxmlformats.org/officeDocument/2006/relationships/tags" Target="../tags/tag52.xml"/><Relationship Id="rId13" Type="http://schemas.openxmlformats.org/officeDocument/2006/relationships/tags" Target="../tags/tag51.xml"/><Relationship Id="rId12" Type="http://schemas.openxmlformats.org/officeDocument/2006/relationships/tags" Target="../tags/tag50.xml"/><Relationship Id="rId11" Type="http://schemas.openxmlformats.org/officeDocument/2006/relationships/tags" Target="../tags/tag49.xml"/><Relationship Id="rId10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4" Type="http://schemas.openxmlformats.org/officeDocument/2006/relationships/tags" Target="../tags/tag104.xml"/><Relationship Id="rId33" Type="http://schemas.openxmlformats.org/officeDocument/2006/relationships/tags" Target="../tags/tag103.xml"/><Relationship Id="rId32" Type="http://schemas.openxmlformats.org/officeDocument/2006/relationships/tags" Target="../tags/tag102.xml"/><Relationship Id="rId31" Type="http://schemas.openxmlformats.org/officeDocument/2006/relationships/tags" Target="../tags/tag101.xml"/><Relationship Id="rId30" Type="http://schemas.openxmlformats.org/officeDocument/2006/relationships/tags" Target="../tags/tag100.xml"/><Relationship Id="rId3" Type="http://schemas.openxmlformats.org/officeDocument/2006/relationships/tags" Target="../tags/tag73.xml"/><Relationship Id="rId29" Type="http://schemas.openxmlformats.org/officeDocument/2006/relationships/tags" Target="../tags/tag99.xml"/><Relationship Id="rId28" Type="http://schemas.openxmlformats.org/officeDocument/2006/relationships/tags" Target="../tags/tag98.xml"/><Relationship Id="rId27" Type="http://schemas.openxmlformats.org/officeDocument/2006/relationships/tags" Target="../tags/tag97.xml"/><Relationship Id="rId26" Type="http://schemas.openxmlformats.org/officeDocument/2006/relationships/tags" Target="../tags/tag96.xml"/><Relationship Id="rId25" Type="http://schemas.openxmlformats.org/officeDocument/2006/relationships/tags" Target="../tags/tag95.xml"/><Relationship Id="rId24" Type="http://schemas.openxmlformats.org/officeDocument/2006/relationships/tags" Target="../tags/tag94.xml"/><Relationship Id="rId23" Type="http://schemas.openxmlformats.org/officeDocument/2006/relationships/tags" Target="../tags/tag93.xml"/><Relationship Id="rId22" Type="http://schemas.openxmlformats.org/officeDocument/2006/relationships/tags" Target="../tags/tag92.xml"/><Relationship Id="rId21" Type="http://schemas.openxmlformats.org/officeDocument/2006/relationships/tags" Target="../tags/tag91.xml"/><Relationship Id="rId20" Type="http://schemas.openxmlformats.org/officeDocument/2006/relationships/tags" Target="../tags/tag90.xml"/><Relationship Id="rId2" Type="http://schemas.openxmlformats.org/officeDocument/2006/relationships/tags" Target="../tags/tag72.xml"/><Relationship Id="rId19" Type="http://schemas.openxmlformats.org/officeDocument/2006/relationships/tags" Target="../tags/tag89.xml"/><Relationship Id="rId18" Type="http://schemas.openxmlformats.org/officeDocument/2006/relationships/tags" Target="../tags/tag88.xml"/><Relationship Id="rId17" Type="http://schemas.openxmlformats.org/officeDocument/2006/relationships/tags" Target="../tags/tag87.xml"/><Relationship Id="rId16" Type="http://schemas.openxmlformats.org/officeDocument/2006/relationships/tags" Target="../tags/tag86.xml"/><Relationship Id="rId15" Type="http://schemas.openxmlformats.org/officeDocument/2006/relationships/tags" Target="../tags/tag85.xml"/><Relationship Id="rId14" Type="http://schemas.openxmlformats.org/officeDocument/2006/relationships/tags" Target="../tags/tag84.xml"/><Relationship Id="rId13" Type="http://schemas.openxmlformats.org/officeDocument/2006/relationships/tags" Target="../tags/tag83.xml"/><Relationship Id="rId12" Type="http://schemas.openxmlformats.org/officeDocument/2006/relationships/tags" Target="../tags/tag82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tags" Target="../tags/tag109.xml"/><Relationship Id="rId7" Type="http://schemas.openxmlformats.org/officeDocument/2006/relationships/tags" Target="../tags/tag108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0" Type="http://schemas.openxmlformats.org/officeDocument/2006/relationships/tags" Target="../tags/tag141.xml"/><Relationship Id="rId4" Type="http://schemas.openxmlformats.org/officeDocument/2006/relationships/image" Target="../media/image4.svg"/><Relationship Id="rId39" Type="http://schemas.openxmlformats.org/officeDocument/2006/relationships/tags" Target="../tags/tag140.xml"/><Relationship Id="rId38" Type="http://schemas.openxmlformats.org/officeDocument/2006/relationships/tags" Target="../tags/tag139.xml"/><Relationship Id="rId37" Type="http://schemas.openxmlformats.org/officeDocument/2006/relationships/tags" Target="../tags/tag138.xml"/><Relationship Id="rId36" Type="http://schemas.openxmlformats.org/officeDocument/2006/relationships/tags" Target="../tags/tag137.xml"/><Relationship Id="rId35" Type="http://schemas.openxmlformats.org/officeDocument/2006/relationships/tags" Target="../tags/tag136.xml"/><Relationship Id="rId34" Type="http://schemas.openxmlformats.org/officeDocument/2006/relationships/tags" Target="../tags/tag135.xml"/><Relationship Id="rId33" Type="http://schemas.openxmlformats.org/officeDocument/2006/relationships/tags" Target="../tags/tag134.xml"/><Relationship Id="rId32" Type="http://schemas.openxmlformats.org/officeDocument/2006/relationships/tags" Target="../tags/tag133.xml"/><Relationship Id="rId31" Type="http://schemas.openxmlformats.org/officeDocument/2006/relationships/tags" Target="../tags/tag132.xml"/><Relationship Id="rId30" Type="http://schemas.openxmlformats.org/officeDocument/2006/relationships/tags" Target="../tags/tag131.xml"/><Relationship Id="rId3" Type="http://schemas.openxmlformats.org/officeDocument/2006/relationships/image" Target="../media/image3.png"/><Relationship Id="rId29" Type="http://schemas.openxmlformats.org/officeDocument/2006/relationships/tags" Target="../tags/tag130.xml"/><Relationship Id="rId28" Type="http://schemas.openxmlformats.org/officeDocument/2006/relationships/tags" Target="../tags/tag129.xml"/><Relationship Id="rId27" Type="http://schemas.openxmlformats.org/officeDocument/2006/relationships/tags" Target="../tags/tag128.xml"/><Relationship Id="rId26" Type="http://schemas.openxmlformats.org/officeDocument/2006/relationships/tags" Target="../tags/tag127.xml"/><Relationship Id="rId25" Type="http://schemas.openxmlformats.org/officeDocument/2006/relationships/tags" Target="../tags/tag126.xml"/><Relationship Id="rId24" Type="http://schemas.openxmlformats.org/officeDocument/2006/relationships/tags" Target="../tags/tag125.xml"/><Relationship Id="rId23" Type="http://schemas.openxmlformats.org/officeDocument/2006/relationships/tags" Target="../tags/tag124.xml"/><Relationship Id="rId22" Type="http://schemas.openxmlformats.org/officeDocument/2006/relationships/tags" Target="../tags/tag123.xml"/><Relationship Id="rId21" Type="http://schemas.openxmlformats.org/officeDocument/2006/relationships/tags" Target="../tags/tag122.xml"/><Relationship Id="rId20" Type="http://schemas.openxmlformats.org/officeDocument/2006/relationships/tags" Target="../tags/tag121.xml"/><Relationship Id="rId2" Type="http://schemas.openxmlformats.org/officeDocument/2006/relationships/tags" Target="../tags/tag105.xml"/><Relationship Id="rId19" Type="http://schemas.openxmlformats.org/officeDocument/2006/relationships/tags" Target="../tags/tag120.xml"/><Relationship Id="rId18" Type="http://schemas.openxmlformats.org/officeDocument/2006/relationships/tags" Target="../tags/tag119.xml"/><Relationship Id="rId17" Type="http://schemas.openxmlformats.org/officeDocument/2006/relationships/tags" Target="../tags/tag118.xml"/><Relationship Id="rId16" Type="http://schemas.openxmlformats.org/officeDocument/2006/relationships/tags" Target="../tags/tag117.xml"/><Relationship Id="rId15" Type="http://schemas.openxmlformats.org/officeDocument/2006/relationships/tags" Target="../tags/tag116.xml"/><Relationship Id="rId14" Type="http://schemas.openxmlformats.org/officeDocument/2006/relationships/tags" Target="../tags/tag115.xml"/><Relationship Id="rId13" Type="http://schemas.openxmlformats.org/officeDocument/2006/relationships/tags" Target="../tags/tag114.xml"/><Relationship Id="rId12" Type="http://schemas.openxmlformats.org/officeDocument/2006/relationships/tags" Target="../tags/tag113.xml"/><Relationship Id="rId11" Type="http://schemas.openxmlformats.org/officeDocument/2006/relationships/tags" Target="../tags/tag112.xml"/><Relationship Id="rId10" Type="http://schemas.openxmlformats.org/officeDocument/2006/relationships/tags" Target="../tags/tag11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CG41N126607681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690" y="0"/>
            <a:ext cx="1719580" cy="2776220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>
            <p:custDataLst>
              <p:tags r:id="rId5"/>
            </p:custDataLst>
          </p:nvPr>
        </p:nvCxnSpPr>
        <p:spPr>
          <a:xfrm>
            <a:off x="558800" y="65278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任意多边形: 形状 10"/>
          <p:cNvSpPr/>
          <p:nvPr userDrawn="1">
            <p:custDataLst>
              <p:tags r:id="rId6"/>
            </p:custDataLst>
          </p:nvPr>
        </p:nvSpPr>
        <p:spPr>
          <a:xfrm>
            <a:off x="10262870" y="5951855"/>
            <a:ext cx="1090930" cy="906145"/>
          </a:xfrm>
          <a:custGeom>
            <a:avLst/>
            <a:gdLst>
              <a:gd name="connsiteX0" fmla="*/ 1924435 w 1924435"/>
              <a:gd name="connsiteY0" fmla="*/ 1924435 h 1924435"/>
              <a:gd name="connsiteX1" fmla="*/ 0 w 1924435"/>
              <a:gd name="connsiteY1" fmla="*/ 1924435 h 1924435"/>
              <a:gd name="connsiteX2" fmla="*/ 0 w 1924435"/>
              <a:gd name="connsiteY2" fmla="*/ 962218 h 1924435"/>
              <a:gd name="connsiteX3" fmla="*/ 962218 w 1924435"/>
              <a:gd name="connsiteY3" fmla="*/ 0 h 1924435"/>
              <a:gd name="connsiteX4" fmla="*/ 962218 w 1924435"/>
              <a:gd name="connsiteY4" fmla="*/ 0 h 1924435"/>
              <a:gd name="connsiteX5" fmla="*/ 1924435 w 1924435"/>
              <a:gd name="connsiteY5" fmla="*/ 962218 h 1924435"/>
              <a:gd name="connsiteX6" fmla="*/ 1924435 w 1924435"/>
              <a:gd name="connsiteY6" fmla="*/ 1924435 h 192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4435" h="1924435">
                <a:moveTo>
                  <a:pt x="1924435" y="1924435"/>
                </a:moveTo>
                <a:lnTo>
                  <a:pt x="0" y="1924435"/>
                </a:lnTo>
                <a:lnTo>
                  <a:pt x="0" y="962218"/>
                </a:lnTo>
                <a:cubicBezTo>
                  <a:pt x="0" y="430944"/>
                  <a:pt x="430944" y="0"/>
                  <a:pt x="962218" y="0"/>
                </a:cubicBezTo>
                <a:lnTo>
                  <a:pt x="962218" y="0"/>
                </a:lnTo>
                <a:cubicBezTo>
                  <a:pt x="1493491" y="0"/>
                  <a:pt x="1924435" y="430944"/>
                  <a:pt x="1924435" y="962218"/>
                </a:cubicBezTo>
                <a:lnTo>
                  <a:pt x="1924435" y="192443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任意多边形: 形状 11"/>
          <p:cNvSpPr/>
          <p:nvPr userDrawn="1">
            <p:custDataLst>
              <p:tags r:id="rId7"/>
            </p:custDataLst>
          </p:nvPr>
        </p:nvSpPr>
        <p:spPr>
          <a:xfrm>
            <a:off x="0" y="5696299"/>
            <a:ext cx="1161701" cy="1161701"/>
          </a:xfrm>
          <a:custGeom>
            <a:avLst/>
            <a:gdLst>
              <a:gd name="connsiteX0" fmla="*/ 1161702 w 1161701"/>
              <a:gd name="connsiteY0" fmla="*/ 1161702 h 1161701"/>
              <a:gd name="connsiteX1" fmla="*/ 0 w 1161701"/>
              <a:gd name="connsiteY1" fmla="*/ 1161702 h 1161701"/>
              <a:gd name="connsiteX2" fmla="*/ 0 w 1161701"/>
              <a:gd name="connsiteY2" fmla="*/ 0 h 1161701"/>
              <a:gd name="connsiteX3" fmla="*/ 0 w 1161701"/>
              <a:gd name="connsiteY3" fmla="*/ 0 h 1161701"/>
              <a:gd name="connsiteX4" fmla="*/ 1161702 w 1161701"/>
              <a:gd name="connsiteY4" fmla="*/ 1161702 h 1161701"/>
              <a:gd name="connsiteX5" fmla="*/ 1161702 w 1161701"/>
              <a:gd name="connsiteY5" fmla="*/ 1161702 h 116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701" h="1161701">
                <a:moveTo>
                  <a:pt x="1161702" y="1161702"/>
                </a:moveTo>
                <a:lnTo>
                  <a:pt x="0" y="1161702"/>
                </a:lnTo>
                <a:lnTo>
                  <a:pt x="0" y="0"/>
                </a:lnTo>
                <a:lnTo>
                  <a:pt x="0" y="0"/>
                </a:lnTo>
                <a:cubicBezTo>
                  <a:pt x="641576" y="0"/>
                  <a:pt x="1161702" y="520126"/>
                  <a:pt x="1161702" y="1161702"/>
                </a:cubicBezTo>
                <a:lnTo>
                  <a:pt x="1161702" y="1161702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" name="任意多边形: 形状 15"/>
          <p:cNvSpPr/>
          <p:nvPr userDrawn="1">
            <p:custDataLst>
              <p:tags r:id="rId8"/>
            </p:custDataLst>
          </p:nvPr>
        </p:nvSpPr>
        <p:spPr>
          <a:xfrm>
            <a:off x="762000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17" name="任意多边形: 形状 16"/>
          <p:cNvSpPr/>
          <p:nvPr userDrawn="1">
            <p:custDataLst>
              <p:tags r:id="rId9"/>
            </p:custDataLst>
          </p:nvPr>
        </p:nvSpPr>
        <p:spPr>
          <a:xfrm>
            <a:off x="900430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19" name="任意多边形: 形状 18"/>
          <p:cNvSpPr/>
          <p:nvPr userDrawn="1">
            <p:custDataLst>
              <p:tags r:id="rId10"/>
            </p:custDataLst>
          </p:nvPr>
        </p:nvSpPr>
        <p:spPr>
          <a:xfrm>
            <a:off x="1038225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1" name="任意多边形: 形状 20"/>
          <p:cNvSpPr/>
          <p:nvPr userDrawn="1">
            <p:custDataLst>
              <p:tags r:id="rId11"/>
            </p:custDataLst>
          </p:nvPr>
        </p:nvSpPr>
        <p:spPr>
          <a:xfrm>
            <a:off x="1176655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2" name="任意多边形: 形状 21"/>
          <p:cNvSpPr/>
          <p:nvPr userDrawn="1">
            <p:custDataLst>
              <p:tags r:id="rId12"/>
            </p:custDataLst>
          </p:nvPr>
        </p:nvSpPr>
        <p:spPr>
          <a:xfrm>
            <a:off x="1315085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3" name="任意多边形: 形状 22"/>
          <p:cNvSpPr/>
          <p:nvPr userDrawn="1">
            <p:custDataLst>
              <p:tags r:id="rId13"/>
            </p:custDataLst>
          </p:nvPr>
        </p:nvSpPr>
        <p:spPr>
          <a:xfrm>
            <a:off x="1453515" y="41783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5" name="任意多边形: 形状 24"/>
          <p:cNvSpPr/>
          <p:nvPr userDrawn="1">
            <p:custDataLst>
              <p:tags r:id="rId14"/>
            </p:custDataLst>
          </p:nvPr>
        </p:nvSpPr>
        <p:spPr>
          <a:xfrm>
            <a:off x="762000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6" name="任意多边形: 形状 25"/>
          <p:cNvSpPr/>
          <p:nvPr userDrawn="1">
            <p:custDataLst>
              <p:tags r:id="rId15"/>
            </p:custDataLst>
          </p:nvPr>
        </p:nvSpPr>
        <p:spPr>
          <a:xfrm>
            <a:off x="900430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7" name="任意多边形: 形状 26"/>
          <p:cNvSpPr/>
          <p:nvPr userDrawn="1">
            <p:custDataLst>
              <p:tags r:id="rId16"/>
            </p:custDataLst>
          </p:nvPr>
        </p:nvSpPr>
        <p:spPr>
          <a:xfrm>
            <a:off x="1038225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8" name="任意多边形: 形状 27"/>
          <p:cNvSpPr/>
          <p:nvPr userDrawn="1">
            <p:custDataLst>
              <p:tags r:id="rId17"/>
            </p:custDataLst>
          </p:nvPr>
        </p:nvSpPr>
        <p:spPr>
          <a:xfrm>
            <a:off x="1176655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9" name="任意多边形: 形状 28"/>
          <p:cNvSpPr/>
          <p:nvPr userDrawn="1">
            <p:custDataLst>
              <p:tags r:id="rId18"/>
            </p:custDataLst>
          </p:nvPr>
        </p:nvSpPr>
        <p:spPr>
          <a:xfrm>
            <a:off x="1315085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0" name="任意多边形: 形状 29"/>
          <p:cNvSpPr/>
          <p:nvPr userDrawn="1">
            <p:custDataLst>
              <p:tags r:id="rId19"/>
            </p:custDataLst>
          </p:nvPr>
        </p:nvSpPr>
        <p:spPr>
          <a:xfrm>
            <a:off x="1453515" y="4445000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1" name="任意多边形: 形状 30"/>
          <p:cNvSpPr/>
          <p:nvPr userDrawn="1">
            <p:custDataLst>
              <p:tags r:id="rId20"/>
            </p:custDataLst>
          </p:nvPr>
        </p:nvSpPr>
        <p:spPr>
          <a:xfrm>
            <a:off x="762000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2" name="任意多边形: 形状 31"/>
          <p:cNvSpPr/>
          <p:nvPr userDrawn="1">
            <p:custDataLst>
              <p:tags r:id="rId21"/>
            </p:custDataLst>
          </p:nvPr>
        </p:nvSpPr>
        <p:spPr>
          <a:xfrm>
            <a:off x="900430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3" name="任意多边形: 形状 32"/>
          <p:cNvSpPr/>
          <p:nvPr userDrawn="1">
            <p:custDataLst>
              <p:tags r:id="rId22"/>
            </p:custDataLst>
          </p:nvPr>
        </p:nvSpPr>
        <p:spPr>
          <a:xfrm>
            <a:off x="1038225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4" name="任意多边形: 形状 33"/>
          <p:cNvSpPr/>
          <p:nvPr userDrawn="1">
            <p:custDataLst>
              <p:tags r:id="rId23"/>
            </p:custDataLst>
          </p:nvPr>
        </p:nvSpPr>
        <p:spPr>
          <a:xfrm>
            <a:off x="1176655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5" name="任意多边形: 形状 34"/>
          <p:cNvSpPr/>
          <p:nvPr userDrawn="1">
            <p:custDataLst>
              <p:tags r:id="rId24"/>
            </p:custDataLst>
          </p:nvPr>
        </p:nvSpPr>
        <p:spPr>
          <a:xfrm>
            <a:off x="1315085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6" name="任意多边形: 形状 35"/>
          <p:cNvSpPr/>
          <p:nvPr userDrawn="1">
            <p:custDataLst>
              <p:tags r:id="rId25"/>
            </p:custDataLst>
          </p:nvPr>
        </p:nvSpPr>
        <p:spPr>
          <a:xfrm>
            <a:off x="1453515" y="47110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7" name="任意多边形: 形状 36"/>
          <p:cNvSpPr/>
          <p:nvPr userDrawn="1">
            <p:custDataLst>
              <p:tags r:id="rId26"/>
            </p:custDataLst>
          </p:nvPr>
        </p:nvSpPr>
        <p:spPr>
          <a:xfrm>
            <a:off x="762000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8" name="任意多边形: 形状 37"/>
          <p:cNvSpPr/>
          <p:nvPr userDrawn="1">
            <p:custDataLst>
              <p:tags r:id="rId27"/>
            </p:custDataLst>
          </p:nvPr>
        </p:nvSpPr>
        <p:spPr>
          <a:xfrm>
            <a:off x="900430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9" name="任意多边形: 形状 38"/>
          <p:cNvSpPr/>
          <p:nvPr userDrawn="1">
            <p:custDataLst>
              <p:tags r:id="rId28"/>
            </p:custDataLst>
          </p:nvPr>
        </p:nvSpPr>
        <p:spPr>
          <a:xfrm>
            <a:off x="1038225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0" name="任意多边形: 形状 39"/>
          <p:cNvSpPr/>
          <p:nvPr userDrawn="1">
            <p:custDataLst>
              <p:tags r:id="rId29"/>
            </p:custDataLst>
          </p:nvPr>
        </p:nvSpPr>
        <p:spPr>
          <a:xfrm>
            <a:off x="1176655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1" name="任意多边形: 形状 40"/>
          <p:cNvSpPr/>
          <p:nvPr userDrawn="1">
            <p:custDataLst>
              <p:tags r:id="rId30"/>
            </p:custDataLst>
          </p:nvPr>
        </p:nvSpPr>
        <p:spPr>
          <a:xfrm>
            <a:off x="1315085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2" name="任意多边形: 形状 41"/>
          <p:cNvSpPr/>
          <p:nvPr userDrawn="1">
            <p:custDataLst>
              <p:tags r:id="rId31"/>
            </p:custDataLst>
          </p:nvPr>
        </p:nvSpPr>
        <p:spPr>
          <a:xfrm>
            <a:off x="1453515" y="4977765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cxnSp>
        <p:nvCxnSpPr>
          <p:cNvPr id="43" name="直接连接符 42"/>
          <p:cNvCxnSpPr/>
          <p:nvPr userDrawn="1">
            <p:custDataLst>
              <p:tags r:id="rId32"/>
            </p:custDataLst>
          </p:nvPr>
        </p:nvCxnSpPr>
        <p:spPr>
          <a:xfrm>
            <a:off x="2184400" y="8382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任意多边形: 形状 43"/>
          <p:cNvSpPr/>
          <p:nvPr userDrawn="1">
            <p:custDataLst>
              <p:tags r:id="rId33"/>
            </p:custDataLst>
          </p:nvPr>
        </p:nvSpPr>
        <p:spPr>
          <a:xfrm>
            <a:off x="9381500" y="6334625"/>
            <a:ext cx="1046117" cy="523058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5" name="任意多边形: 形状 12"/>
          <p:cNvSpPr/>
          <p:nvPr userDrawn="1">
            <p:custDataLst>
              <p:tags r:id="rId34"/>
            </p:custDataLst>
          </p:nvPr>
        </p:nvSpPr>
        <p:spPr>
          <a:xfrm flipH="1">
            <a:off x="11188065" y="1419860"/>
            <a:ext cx="1003935" cy="2008505"/>
          </a:xfrm>
          <a:custGeom>
            <a:avLst/>
            <a:gdLst>
              <a:gd name="connsiteX0" fmla="*/ 1130019 w 1130018"/>
              <a:gd name="connsiteY0" fmla="*/ 1130019 h 2260037"/>
              <a:gd name="connsiteX1" fmla="*/ 0 w 1130018"/>
              <a:gd name="connsiteY1" fmla="*/ 0 h 2260037"/>
              <a:gd name="connsiteX2" fmla="*/ 0 w 1130018"/>
              <a:gd name="connsiteY2" fmla="*/ 2260038 h 2260037"/>
              <a:gd name="connsiteX3" fmla="*/ 1130019 w 1130018"/>
              <a:gd name="connsiteY3" fmla="*/ 1130019 h 22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18" h="2260037">
                <a:moveTo>
                  <a:pt x="1130019" y="1130019"/>
                </a:moveTo>
                <a:cubicBezTo>
                  <a:pt x="1130019" y="506044"/>
                  <a:pt x="623974" y="0"/>
                  <a:pt x="0" y="0"/>
                </a:cubicBezTo>
                <a:lnTo>
                  <a:pt x="0" y="2260038"/>
                </a:lnTo>
                <a:cubicBezTo>
                  <a:pt x="623974" y="2260038"/>
                  <a:pt x="1130019" y="1754287"/>
                  <a:pt x="1130019" y="1130019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5"/>
            </p:custDataLst>
          </p:nvPr>
        </p:nvSpPr>
        <p:spPr>
          <a:xfrm>
            <a:off x="838200" y="1656000"/>
            <a:ext cx="10515600" cy="1800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6600"/>
            </a:lvl1pPr>
          </a:lstStyle>
          <a:p>
            <a:r>
              <a:rPr lang="zh-CN" altLang="en-US" dirty="0"/>
              <a:t>单击添加文档标题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6"/>
            </p:custDataLst>
          </p:nvPr>
        </p:nvSpPr>
        <p:spPr>
          <a:xfrm>
            <a:off x="838200" y="3705186"/>
            <a:ext cx="10515600" cy="8668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7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9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7" hasCustomPrompt="1"/>
            <p:custDataLst>
              <p:tags r:id="rId40"/>
            </p:custDataLst>
          </p:nvPr>
        </p:nvSpPr>
        <p:spPr>
          <a:xfrm>
            <a:off x="4781641" y="4586170"/>
            <a:ext cx="2743200" cy="504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zh-CN" altLang="en-US" dirty="0"/>
              <a:t>署名占位符</a:t>
            </a:r>
            <a:endParaRPr lang="zh-CN" altLang="en-US" dirty="0"/>
          </a:p>
        </p:txBody>
      </p:sp>
      <p:sp>
        <p:nvSpPr>
          <p:cNvPr id="74" name="文本占位符 9"/>
          <p:cNvSpPr>
            <a:spLocks noGrp="1"/>
          </p:cNvSpPr>
          <p:nvPr>
            <p:ph type="body" sz="quarter" idx="18" hasCustomPrompt="1"/>
            <p:custDataLst>
              <p:tags r:id="rId41"/>
            </p:custDataLst>
          </p:nvPr>
        </p:nvSpPr>
        <p:spPr>
          <a:xfrm>
            <a:off x="486770" y="330199"/>
            <a:ext cx="1546568" cy="504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200" b="1"/>
            </a:lvl1pPr>
          </a:lstStyle>
          <a:p>
            <a:pPr lvl="0"/>
            <a:r>
              <a:rPr lang="zh-CN" altLang="en-US" dirty="0"/>
              <a:t>公司名占位符</a:t>
            </a:r>
            <a:endParaRPr lang="zh-CN" altLang="en-US" dirty="0"/>
          </a:p>
        </p:txBody>
      </p:sp>
      <p:sp>
        <p:nvSpPr>
          <p:cNvPr id="75" name="文本占位符 13"/>
          <p:cNvSpPr>
            <a:spLocks noGrp="1"/>
          </p:cNvSpPr>
          <p:nvPr>
            <p:ph type="body" sz="quarter" idx="14" hasCustomPrompt="1"/>
            <p:custDataLst>
              <p:tags r:id="rId42"/>
            </p:custDataLst>
          </p:nvPr>
        </p:nvSpPr>
        <p:spPr>
          <a:xfrm>
            <a:off x="8825231" y="326198"/>
            <a:ext cx="2880000" cy="504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zh-CN" altLang="en-US" dirty="0"/>
              <a:t>日期时间占位符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>
            <a:hlinkClick r:id="rId2" action="ppaction://hlinksldjump"/>
          </p:cNvPr>
          <p:cNvSpPr/>
          <p:nvPr userDrawn="1"/>
        </p:nvSpPr>
        <p:spPr>
          <a:xfrm>
            <a:off x="573906" y="6086477"/>
            <a:ext cx="487045" cy="2305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 userDrawn="1"/>
        </p:nvSpPr>
        <p:spPr>
          <a:xfrm>
            <a:off x="1160646" y="6087112"/>
            <a:ext cx="487045" cy="2305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4" action="ppaction://hlinksldjump"/>
          </p:cNvPr>
          <p:cNvSpPr/>
          <p:nvPr userDrawn="1"/>
        </p:nvSpPr>
        <p:spPr>
          <a:xfrm>
            <a:off x="1747386" y="6087112"/>
            <a:ext cx="487045" cy="2305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 userDrawn="1"/>
        </p:nvSpPr>
        <p:spPr>
          <a:xfrm>
            <a:off x="2334126" y="6087747"/>
            <a:ext cx="487045" cy="2305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 userDrawn="1"/>
        </p:nvSpPr>
        <p:spPr>
          <a:xfrm>
            <a:off x="2921000" y="6088380"/>
            <a:ext cx="478790" cy="2305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05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 userDrawn="1"/>
        </p:nvSpPr>
        <p:spPr>
          <a:xfrm>
            <a:off x="3507606" y="6089017"/>
            <a:ext cx="487045" cy="2305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06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8" action="ppaction://hlinksldjump"/>
          </p:cNvPr>
          <p:cNvSpPr/>
          <p:nvPr userDrawn="1"/>
        </p:nvSpPr>
        <p:spPr>
          <a:xfrm>
            <a:off x="4112126" y="6087112"/>
            <a:ext cx="487045" cy="2305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07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9" action="ppaction://hlinksldjump"/>
          </p:cNvPr>
          <p:cNvSpPr/>
          <p:nvPr userDrawn="1"/>
        </p:nvSpPr>
        <p:spPr>
          <a:xfrm>
            <a:off x="4698866" y="6087747"/>
            <a:ext cx="487045" cy="2305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08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0" action="ppaction://hlinksldjump"/>
          </p:cNvPr>
          <p:cNvSpPr/>
          <p:nvPr userDrawn="1"/>
        </p:nvSpPr>
        <p:spPr>
          <a:xfrm>
            <a:off x="5285606" y="6087747"/>
            <a:ext cx="487045" cy="2305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09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1" action="ppaction://hlinksldjump"/>
          </p:cNvPr>
          <p:cNvSpPr/>
          <p:nvPr userDrawn="1"/>
        </p:nvSpPr>
        <p:spPr>
          <a:xfrm>
            <a:off x="5872346" y="6088382"/>
            <a:ext cx="487045" cy="2305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12" action="ppaction://hlinksldjump"/>
          </p:cNvPr>
          <p:cNvSpPr/>
          <p:nvPr userDrawn="1"/>
        </p:nvSpPr>
        <p:spPr>
          <a:xfrm>
            <a:off x="6459086" y="6089017"/>
            <a:ext cx="487045" cy="2305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11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圆角矩形 29">
            <a:hlinkClick r:id="rId13" action="ppaction://hlinksldjump"/>
          </p:cNvPr>
          <p:cNvSpPr/>
          <p:nvPr userDrawn="1"/>
        </p:nvSpPr>
        <p:spPr>
          <a:xfrm>
            <a:off x="7045826" y="6089652"/>
            <a:ext cx="487045" cy="2305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12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圆角矩形 3">
            <a:hlinkClick r:id="rId14" action="ppaction://hlinksldjump"/>
          </p:cNvPr>
          <p:cNvSpPr/>
          <p:nvPr userDrawn="1"/>
        </p:nvSpPr>
        <p:spPr>
          <a:xfrm>
            <a:off x="7632566" y="6084572"/>
            <a:ext cx="487045" cy="2305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13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圆角矩形 4">
            <a:hlinkClick r:id="rId15" action="ppaction://hlinksldjump"/>
          </p:cNvPr>
          <p:cNvSpPr/>
          <p:nvPr userDrawn="1"/>
        </p:nvSpPr>
        <p:spPr>
          <a:xfrm>
            <a:off x="8219306" y="6084572"/>
            <a:ext cx="487045" cy="2305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14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圆角矩形 5">
            <a:hlinkClick r:id="rId16" action="ppaction://hlinksldjump"/>
          </p:cNvPr>
          <p:cNvSpPr/>
          <p:nvPr userDrawn="1"/>
        </p:nvSpPr>
        <p:spPr>
          <a:xfrm>
            <a:off x="8806046" y="6085207"/>
            <a:ext cx="487045" cy="2305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15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圆角矩形 6">
            <a:hlinkClick r:id="rId17" action="ppaction://hlinksldjump"/>
          </p:cNvPr>
          <p:cNvSpPr/>
          <p:nvPr userDrawn="1"/>
        </p:nvSpPr>
        <p:spPr>
          <a:xfrm>
            <a:off x="9392786" y="6085842"/>
            <a:ext cx="487045" cy="2305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16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圆角矩形 7">
            <a:hlinkClick r:id="rId18" action="ppaction://hlinksldjump"/>
          </p:cNvPr>
          <p:cNvSpPr/>
          <p:nvPr userDrawn="1"/>
        </p:nvSpPr>
        <p:spPr>
          <a:xfrm>
            <a:off x="9979526" y="6086477"/>
            <a:ext cx="487045" cy="2305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17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圆角矩形 8">
            <a:hlinkClick r:id="rId19" action="ppaction://hlinksldjump"/>
          </p:cNvPr>
          <p:cNvSpPr/>
          <p:nvPr userDrawn="1"/>
        </p:nvSpPr>
        <p:spPr>
          <a:xfrm>
            <a:off x="573906" y="6447157"/>
            <a:ext cx="487045" cy="2305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18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圆角矩形 9">
            <a:hlinkClick r:id="rId20" action="ppaction://hlinksldjump"/>
          </p:cNvPr>
          <p:cNvSpPr/>
          <p:nvPr userDrawn="1"/>
        </p:nvSpPr>
        <p:spPr>
          <a:xfrm>
            <a:off x="1160646" y="6447792"/>
            <a:ext cx="487045" cy="2305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19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圆角矩形 10">
            <a:hlinkClick r:id="rId21" action="ppaction://hlinksldjump"/>
          </p:cNvPr>
          <p:cNvSpPr/>
          <p:nvPr userDrawn="1"/>
        </p:nvSpPr>
        <p:spPr>
          <a:xfrm>
            <a:off x="1747386" y="6447792"/>
            <a:ext cx="487045" cy="2305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20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圆角矩形 11">
            <a:hlinkClick r:id="rId22" action="ppaction://hlinksldjump"/>
          </p:cNvPr>
          <p:cNvSpPr/>
          <p:nvPr userDrawn="1"/>
        </p:nvSpPr>
        <p:spPr>
          <a:xfrm>
            <a:off x="2334126" y="6448427"/>
            <a:ext cx="487045" cy="2305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21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圆角矩形 12">
            <a:hlinkClick r:id="rId23" action="ppaction://hlinksldjump"/>
          </p:cNvPr>
          <p:cNvSpPr/>
          <p:nvPr userDrawn="1"/>
        </p:nvSpPr>
        <p:spPr>
          <a:xfrm>
            <a:off x="2921000" y="6449060"/>
            <a:ext cx="478790" cy="2305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22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圆角矩形 13">
            <a:hlinkClick r:id="rId24" action="ppaction://hlinksldjump"/>
          </p:cNvPr>
          <p:cNvSpPr/>
          <p:nvPr userDrawn="1"/>
        </p:nvSpPr>
        <p:spPr>
          <a:xfrm>
            <a:off x="3507606" y="6449697"/>
            <a:ext cx="487045" cy="2305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23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圆角矩形 14">
            <a:hlinkClick r:id="rId25" action="ppaction://hlinksldjump"/>
          </p:cNvPr>
          <p:cNvSpPr/>
          <p:nvPr userDrawn="1"/>
        </p:nvSpPr>
        <p:spPr>
          <a:xfrm>
            <a:off x="4112126" y="6447792"/>
            <a:ext cx="487045" cy="2305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24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圆角矩形 15">
            <a:hlinkClick r:id="rId26" action="ppaction://hlinksldjump"/>
          </p:cNvPr>
          <p:cNvSpPr/>
          <p:nvPr userDrawn="1"/>
        </p:nvSpPr>
        <p:spPr>
          <a:xfrm>
            <a:off x="4698866" y="6448427"/>
            <a:ext cx="487045" cy="2305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25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27" action="ppaction://hlinksldjump"/>
          </p:cNvPr>
          <p:cNvSpPr/>
          <p:nvPr userDrawn="1"/>
        </p:nvSpPr>
        <p:spPr>
          <a:xfrm>
            <a:off x="5285606" y="6448427"/>
            <a:ext cx="487045" cy="2305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26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28" action="ppaction://hlinksldjump"/>
          </p:cNvPr>
          <p:cNvSpPr/>
          <p:nvPr userDrawn="1"/>
        </p:nvSpPr>
        <p:spPr>
          <a:xfrm>
            <a:off x="5872346" y="6449062"/>
            <a:ext cx="487045" cy="2305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27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圆角矩形 30">
            <a:hlinkClick r:id="rId29" action="ppaction://hlinksldjump"/>
          </p:cNvPr>
          <p:cNvSpPr/>
          <p:nvPr userDrawn="1"/>
        </p:nvSpPr>
        <p:spPr>
          <a:xfrm>
            <a:off x="6459086" y="6449697"/>
            <a:ext cx="487045" cy="2305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28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30" action="ppaction://hlinksldjump"/>
          </p:cNvPr>
          <p:cNvSpPr/>
          <p:nvPr userDrawn="1"/>
        </p:nvSpPr>
        <p:spPr>
          <a:xfrm>
            <a:off x="7045826" y="6450332"/>
            <a:ext cx="487045" cy="2305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29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31" action="ppaction://hlinksldjump"/>
          </p:cNvPr>
          <p:cNvSpPr/>
          <p:nvPr userDrawn="1"/>
        </p:nvSpPr>
        <p:spPr>
          <a:xfrm>
            <a:off x="7632566" y="6445252"/>
            <a:ext cx="487045" cy="2305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30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32" action="ppaction://hlinksldjump"/>
          </p:cNvPr>
          <p:cNvSpPr/>
          <p:nvPr userDrawn="1"/>
        </p:nvSpPr>
        <p:spPr>
          <a:xfrm>
            <a:off x="8219306" y="6445252"/>
            <a:ext cx="487045" cy="2305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31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33" action="ppaction://hlinksldjump"/>
          </p:cNvPr>
          <p:cNvSpPr/>
          <p:nvPr userDrawn="1"/>
        </p:nvSpPr>
        <p:spPr>
          <a:xfrm>
            <a:off x="8806046" y="6445887"/>
            <a:ext cx="487045" cy="2305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32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34" action="ppaction://hlinksldjump"/>
          </p:cNvPr>
          <p:cNvSpPr/>
          <p:nvPr userDrawn="1"/>
        </p:nvSpPr>
        <p:spPr>
          <a:xfrm>
            <a:off x="9392786" y="6446522"/>
            <a:ext cx="487045" cy="2305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p>
            <a:pPr algn="ctr">
              <a:lnSpc>
                <a:spcPct val="100000"/>
              </a:lnSpc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33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任意多边形: 形状 84"/>
          <p:cNvSpPr/>
          <p:nvPr userDrawn="1">
            <p:custDataLst>
              <p:tags r:id="rId2"/>
            </p:custDataLst>
          </p:nvPr>
        </p:nvSpPr>
        <p:spPr>
          <a:xfrm>
            <a:off x="0" y="815926"/>
            <a:ext cx="3010487" cy="5732586"/>
          </a:xfrm>
          <a:custGeom>
            <a:avLst/>
            <a:gdLst>
              <a:gd name="connsiteX0" fmla="*/ 144194 w 3010487"/>
              <a:gd name="connsiteY0" fmla="*/ 0 h 5732586"/>
              <a:gd name="connsiteX1" fmla="*/ 3010487 w 3010487"/>
              <a:gd name="connsiteY1" fmla="*/ 2866293 h 5732586"/>
              <a:gd name="connsiteX2" fmla="*/ 144194 w 3010487"/>
              <a:gd name="connsiteY2" fmla="*/ 5732586 h 5732586"/>
              <a:gd name="connsiteX3" fmla="*/ 0 w 3010487"/>
              <a:gd name="connsiteY3" fmla="*/ 5728940 h 5732586"/>
              <a:gd name="connsiteX4" fmla="*/ 0 w 3010487"/>
              <a:gd name="connsiteY4" fmla="*/ 3646 h 57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0487" h="5732586">
                <a:moveTo>
                  <a:pt x="144194" y="0"/>
                </a:moveTo>
                <a:cubicBezTo>
                  <a:pt x="1727204" y="0"/>
                  <a:pt x="3010487" y="1283283"/>
                  <a:pt x="3010487" y="2866293"/>
                </a:cubicBezTo>
                <a:cubicBezTo>
                  <a:pt x="3010487" y="4449303"/>
                  <a:pt x="1727204" y="5732586"/>
                  <a:pt x="144194" y="5732586"/>
                </a:cubicBezTo>
                <a:lnTo>
                  <a:pt x="0" y="5728940"/>
                </a:lnTo>
                <a:lnTo>
                  <a:pt x="0" y="3646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9" name="任意多边形: 形状 108"/>
          <p:cNvSpPr/>
          <p:nvPr userDrawn="1">
            <p:custDataLst>
              <p:tags r:id="rId3"/>
            </p:custDataLst>
          </p:nvPr>
        </p:nvSpPr>
        <p:spPr>
          <a:xfrm>
            <a:off x="101981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0" name="任意多边形: 形状 109"/>
          <p:cNvSpPr/>
          <p:nvPr userDrawn="1">
            <p:custDataLst>
              <p:tags r:id="rId4"/>
            </p:custDataLst>
          </p:nvPr>
        </p:nvSpPr>
        <p:spPr>
          <a:xfrm>
            <a:off x="123698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1" name="任意多边形: 形状 110"/>
          <p:cNvSpPr/>
          <p:nvPr userDrawn="1">
            <p:custDataLst>
              <p:tags r:id="rId5"/>
            </p:custDataLst>
          </p:nvPr>
        </p:nvSpPr>
        <p:spPr>
          <a:xfrm>
            <a:off x="1454785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2" name="任意多边形: 形状 111"/>
          <p:cNvSpPr/>
          <p:nvPr userDrawn="1">
            <p:custDataLst>
              <p:tags r:id="rId6"/>
            </p:custDataLst>
          </p:nvPr>
        </p:nvSpPr>
        <p:spPr>
          <a:xfrm>
            <a:off x="167259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3" name="任意多边形: 形状 112"/>
          <p:cNvSpPr/>
          <p:nvPr userDrawn="1">
            <p:custDataLst>
              <p:tags r:id="rId7"/>
            </p:custDataLst>
          </p:nvPr>
        </p:nvSpPr>
        <p:spPr>
          <a:xfrm>
            <a:off x="188976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4" name="任意多边形: 形状 113"/>
          <p:cNvSpPr/>
          <p:nvPr userDrawn="1">
            <p:custDataLst>
              <p:tags r:id="rId8"/>
            </p:custDataLst>
          </p:nvPr>
        </p:nvSpPr>
        <p:spPr>
          <a:xfrm>
            <a:off x="2107565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3" name="任意多边形: 形状 102"/>
          <p:cNvSpPr/>
          <p:nvPr userDrawn="1">
            <p:custDataLst>
              <p:tags r:id="rId9"/>
            </p:custDataLst>
          </p:nvPr>
        </p:nvSpPr>
        <p:spPr>
          <a:xfrm>
            <a:off x="101981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4" name="任意多边形: 形状 103"/>
          <p:cNvSpPr/>
          <p:nvPr userDrawn="1">
            <p:custDataLst>
              <p:tags r:id="rId10"/>
            </p:custDataLst>
          </p:nvPr>
        </p:nvSpPr>
        <p:spPr>
          <a:xfrm>
            <a:off x="123698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5" name="任意多边形: 形状 104"/>
          <p:cNvSpPr/>
          <p:nvPr userDrawn="1">
            <p:custDataLst>
              <p:tags r:id="rId11"/>
            </p:custDataLst>
          </p:nvPr>
        </p:nvSpPr>
        <p:spPr>
          <a:xfrm>
            <a:off x="1454785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6" name="任意多边形: 形状 105"/>
          <p:cNvSpPr/>
          <p:nvPr userDrawn="1">
            <p:custDataLst>
              <p:tags r:id="rId12"/>
            </p:custDataLst>
          </p:nvPr>
        </p:nvSpPr>
        <p:spPr>
          <a:xfrm>
            <a:off x="167259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7" name="任意多边形: 形状 106"/>
          <p:cNvSpPr/>
          <p:nvPr userDrawn="1">
            <p:custDataLst>
              <p:tags r:id="rId13"/>
            </p:custDataLst>
          </p:nvPr>
        </p:nvSpPr>
        <p:spPr>
          <a:xfrm>
            <a:off x="188976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8" name="任意多边形: 形状 107"/>
          <p:cNvSpPr/>
          <p:nvPr userDrawn="1">
            <p:custDataLst>
              <p:tags r:id="rId14"/>
            </p:custDataLst>
          </p:nvPr>
        </p:nvSpPr>
        <p:spPr>
          <a:xfrm>
            <a:off x="2107565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7" name="任意多边形: 形状 96"/>
          <p:cNvSpPr/>
          <p:nvPr userDrawn="1">
            <p:custDataLst>
              <p:tags r:id="rId15"/>
            </p:custDataLst>
          </p:nvPr>
        </p:nvSpPr>
        <p:spPr>
          <a:xfrm>
            <a:off x="101981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" name="任意多边形: 形状 97"/>
          <p:cNvSpPr/>
          <p:nvPr userDrawn="1">
            <p:custDataLst>
              <p:tags r:id="rId16"/>
            </p:custDataLst>
          </p:nvPr>
        </p:nvSpPr>
        <p:spPr>
          <a:xfrm>
            <a:off x="123698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9" name="任意多边形: 形状 98"/>
          <p:cNvSpPr/>
          <p:nvPr userDrawn="1">
            <p:custDataLst>
              <p:tags r:id="rId17"/>
            </p:custDataLst>
          </p:nvPr>
        </p:nvSpPr>
        <p:spPr>
          <a:xfrm>
            <a:off x="1454785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0" name="任意多边形: 形状 99"/>
          <p:cNvSpPr/>
          <p:nvPr userDrawn="1">
            <p:custDataLst>
              <p:tags r:id="rId18"/>
            </p:custDataLst>
          </p:nvPr>
        </p:nvSpPr>
        <p:spPr>
          <a:xfrm>
            <a:off x="167259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1" name="任意多边形: 形状 100"/>
          <p:cNvSpPr/>
          <p:nvPr userDrawn="1">
            <p:custDataLst>
              <p:tags r:id="rId19"/>
            </p:custDataLst>
          </p:nvPr>
        </p:nvSpPr>
        <p:spPr>
          <a:xfrm>
            <a:off x="188976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2" name="任意多边形: 形状 101"/>
          <p:cNvSpPr/>
          <p:nvPr userDrawn="1">
            <p:custDataLst>
              <p:tags r:id="rId20"/>
            </p:custDataLst>
          </p:nvPr>
        </p:nvSpPr>
        <p:spPr>
          <a:xfrm>
            <a:off x="2107565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1" name="任意多边形: 形状 90"/>
          <p:cNvSpPr/>
          <p:nvPr userDrawn="1">
            <p:custDataLst>
              <p:tags r:id="rId21"/>
            </p:custDataLst>
          </p:nvPr>
        </p:nvSpPr>
        <p:spPr>
          <a:xfrm>
            <a:off x="101981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2" name="任意多边形: 形状 91"/>
          <p:cNvSpPr/>
          <p:nvPr userDrawn="1">
            <p:custDataLst>
              <p:tags r:id="rId22"/>
            </p:custDataLst>
          </p:nvPr>
        </p:nvSpPr>
        <p:spPr>
          <a:xfrm>
            <a:off x="123698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3" name="任意多边形: 形状 92"/>
          <p:cNvSpPr/>
          <p:nvPr userDrawn="1">
            <p:custDataLst>
              <p:tags r:id="rId23"/>
            </p:custDataLst>
          </p:nvPr>
        </p:nvSpPr>
        <p:spPr>
          <a:xfrm>
            <a:off x="1454785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4" name="任意多边形: 形状 93"/>
          <p:cNvSpPr/>
          <p:nvPr userDrawn="1">
            <p:custDataLst>
              <p:tags r:id="rId24"/>
            </p:custDataLst>
          </p:nvPr>
        </p:nvSpPr>
        <p:spPr>
          <a:xfrm>
            <a:off x="167259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5" name="任意多边形: 形状 94"/>
          <p:cNvSpPr/>
          <p:nvPr userDrawn="1">
            <p:custDataLst>
              <p:tags r:id="rId25"/>
            </p:custDataLst>
          </p:nvPr>
        </p:nvSpPr>
        <p:spPr>
          <a:xfrm>
            <a:off x="188976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6" name="任意多边形: 形状 95"/>
          <p:cNvSpPr/>
          <p:nvPr userDrawn="1">
            <p:custDataLst>
              <p:tags r:id="rId26"/>
            </p:custDataLst>
          </p:nvPr>
        </p:nvSpPr>
        <p:spPr>
          <a:xfrm>
            <a:off x="2107565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6" name="任意多边形: 形状 115"/>
          <p:cNvSpPr/>
          <p:nvPr>
            <p:custDataLst>
              <p:tags r:id="rId27"/>
            </p:custDataLst>
          </p:nvPr>
        </p:nvSpPr>
        <p:spPr>
          <a:xfrm>
            <a:off x="10883032" y="5494407"/>
            <a:ext cx="1308968" cy="1363593"/>
          </a:xfrm>
          <a:custGeom>
            <a:avLst/>
            <a:gdLst>
              <a:gd name="connsiteX0" fmla="*/ 672905 w 1308968"/>
              <a:gd name="connsiteY0" fmla="*/ 0 h 1363593"/>
              <a:gd name="connsiteX1" fmla="*/ 1292915 w 1308968"/>
              <a:gd name="connsiteY1" fmla="*/ 416454 h 1363593"/>
              <a:gd name="connsiteX2" fmla="*/ 1308968 w 1308968"/>
              <a:gd name="connsiteY2" fmla="*/ 468831 h 1363593"/>
              <a:gd name="connsiteX3" fmla="*/ 1308968 w 1308968"/>
              <a:gd name="connsiteY3" fmla="*/ 1363593 h 1363593"/>
              <a:gd name="connsiteX4" fmla="*/ 0 w 1308968"/>
              <a:gd name="connsiteY4" fmla="*/ 1363593 h 1363593"/>
              <a:gd name="connsiteX5" fmla="*/ 0 w 1308968"/>
              <a:gd name="connsiteY5" fmla="*/ 681797 h 1363593"/>
              <a:gd name="connsiteX6" fmla="*/ 672905 w 1308968"/>
              <a:gd name="connsiteY6" fmla="*/ 0 h 136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968" h="1363593">
                <a:moveTo>
                  <a:pt x="672905" y="0"/>
                </a:moveTo>
                <a:cubicBezTo>
                  <a:pt x="951555" y="0"/>
                  <a:pt x="1190739" y="171761"/>
                  <a:pt x="1292915" y="416454"/>
                </a:cubicBezTo>
                <a:lnTo>
                  <a:pt x="1308968" y="468831"/>
                </a:lnTo>
                <a:lnTo>
                  <a:pt x="1308968" y="1363593"/>
                </a:lnTo>
                <a:lnTo>
                  <a:pt x="0" y="1363593"/>
                </a:lnTo>
                <a:lnTo>
                  <a:pt x="0" y="681797"/>
                </a:lnTo>
                <a:cubicBezTo>
                  <a:pt x="0" y="305353"/>
                  <a:pt x="301371" y="0"/>
                  <a:pt x="672905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17" name="任意多边形: 形状 116"/>
          <p:cNvSpPr/>
          <p:nvPr>
            <p:custDataLst>
              <p:tags r:id="rId28"/>
            </p:custDataLst>
          </p:nvPr>
        </p:nvSpPr>
        <p:spPr>
          <a:xfrm>
            <a:off x="10503205" y="6426987"/>
            <a:ext cx="862759" cy="431379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cxnSp>
        <p:nvCxnSpPr>
          <p:cNvPr id="124" name="直接连接符 123"/>
          <p:cNvCxnSpPr/>
          <p:nvPr>
            <p:custDataLst>
              <p:tags r:id="rId29"/>
            </p:custDataLst>
          </p:nvPr>
        </p:nvCxnSpPr>
        <p:spPr>
          <a:xfrm>
            <a:off x="4670473" y="5491317"/>
            <a:ext cx="618978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0"/>
            </p:custDataLst>
          </p:nvPr>
        </p:nvSpPr>
        <p:spPr>
          <a:xfrm>
            <a:off x="73040" y="2266101"/>
            <a:ext cx="2034412" cy="2688797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72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标</a:t>
            </a:r>
            <a:br>
              <a:rPr lang="en-US" altLang="zh-CN" dirty="0"/>
            </a:br>
            <a:r>
              <a:rPr lang="zh-CN" altLang="en-US" dirty="0"/>
              <a:t>题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31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2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3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/>
          <p:nvPr userDrawn="1">
            <p:custDataLst>
              <p:tags r:id="rId2"/>
            </p:custDataLst>
          </p:nvPr>
        </p:nvSpPr>
        <p:spPr>
          <a:xfrm>
            <a:off x="9348036" y="816492"/>
            <a:ext cx="2843964" cy="5731457"/>
          </a:xfrm>
          <a:custGeom>
            <a:avLst/>
            <a:gdLst>
              <a:gd name="connsiteX0" fmla="*/ 2843964 w 2843964"/>
              <a:gd name="connsiteY0" fmla="*/ 0 h 5731457"/>
              <a:gd name="connsiteX1" fmla="*/ 2843964 w 2843964"/>
              <a:gd name="connsiteY1" fmla="*/ 5731457 h 5731457"/>
              <a:gd name="connsiteX2" fmla="*/ 2718794 w 2843964"/>
              <a:gd name="connsiteY2" fmla="*/ 5728292 h 5731457"/>
              <a:gd name="connsiteX3" fmla="*/ 0 w 2843964"/>
              <a:gd name="connsiteY3" fmla="*/ 2865728 h 5731457"/>
              <a:gd name="connsiteX4" fmla="*/ 2718794 w 2843964"/>
              <a:gd name="connsiteY4" fmla="*/ 3165 h 573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964" h="5731457">
                <a:moveTo>
                  <a:pt x="2843964" y="0"/>
                </a:moveTo>
                <a:lnTo>
                  <a:pt x="2843964" y="5731457"/>
                </a:lnTo>
                <a:lnTo>
                  <a:pt x="2718794" y="5728292"/>
                </a:lnTo>
                <a:cubicBezTo>
                  <a:pt x="1204331" y="5651523"/>
                  <a:pt x="0" y="4399269"/>
                  <a:pt x="0" y="2865728"/>
                </a:cubicBezTo>
                <a:cubicBezTo>
                  <a:pt x="0" y="1332187"/>
                  <a:pt x="1204331" y="79933"/>
                  <a:pt x="2718794" y="3165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3" name="任意多边形: 形状 32"/>
          <p:cNvSpPr/>
          <p:nvPr userDrawn="1">
            <p:custDataLst>
              <p:tags r:id="rId3"/>
            </p:custDataLst>
          </p:nvPr>
        </p:nvSpPr>
        <p:spPr>
          <a:xfrm>
            <a:off x="10055225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4" name="任意多边形: 形状 33"/>
          <p:cNvSpPr/>
          <p:nvPr userDrawn="1">
            <p:custDataLst>
              <p:tags r:id="rId4"/>
            </p:custDataLst>
          </p:nvPr>
        </p:nvSpPr>
        <p:spPr>
          <a:xfrm>
            <a:off x="1027303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5" name="任意多边形: 形状 34"/>
          <p:cNvSpPr/>
          <p:nvPr userDrawn="1">
            <p:custDataLst>
              <p:tags r:id="rId5"/>
            </p:custDataLst>
          </p:nvPr>
        </p:nvSpPr>
        <p:spPr>
          <a:xfrm>
            <a:off x="1049020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6" name="任意多边形: 形状 35"/>
          <p:cNvSpPr/>
          <p:nvPr userDrawn="1">
            <p:custDataLst>
              <p:tags r:id="rId6"/>
            </p:custDataLst>
          </p:nvPr>
        </p:nvSpPr>
        <p:spPr>
          <a:xfrm>
            <a:off x="10708005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7" name="任意多边形: 形状 36"/>
          <p:cNvSpPr/>
          <p:nvPr userDrawn="1">
            <p:custDataLst>
              <p:tags r:id="rId7"/>
            </p:custDataLst>
          </p:nvPr>
        </p:nvSpPr>
        <p:spPr>
          <a:xfrm>
            <a:off x="10925175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8" name="任意多边形: 形状 37"/>
          <p:cNvSpPr/>
          <p:nvPr userDrawn="1">
            <p:custDataLst>
              <p:tags r:id="rId8"/>
            </p:custDataLst>
          </p:nvPr>
        </p:nvSpPr>
        <p:spPr>
          <a:xfrm>
            <a:off x="11142980" y="522922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1"/>
                  <a:pt x="42830" y="55151"/>
                  <a:pt x="27575" y="55151"/>
                </a:cubicBezTo>
                <a:cubicBezTo>
                  <a:pt x="12027" y="55151"/>
                  <a:pt x="0" y="42537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 userDrawn="1">
            <p:custDataLst>
              <p:tags r:id="rId9"/>
            </p:custDataLst>
          </p:nvPr>
        </p:nvSpPr>
        <p:spPr>
          <a:xfrm>
            <a:off x="10055225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 userDrawn="1">
            <p:custDataLst>
              <p:tags r:id="rId10"/>
            </p:custDataLst>
          </p:nvPr>
        </p:nvSpPr>
        <p:spPr>
          <a:xfrm>
            <a:off x="1027303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9" name="任意多边形: 形状 28"/>
          <p:cNvSpPr/>
          <p:nvPr userDrawn="1">
            <p:custDataLst>
              <p:tags r:id="rId11"/>
            </p:custDataLst>
          </p:nvPr>
        </p:nvSpPr>
        <p:spPr>
          <a:xfrm>
            <a:off x="1049020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0" name="任意多边形: 形状 29"/>
          <p:cNvSpPr/>
          <p:nvPr userDrawn="1">
            <p:custDataLst>
              <p:tags r:id="rId12"/>
            </p:custDataLst>
          </p:nvPr>
        </p:nvSpPr>
        <p:spPr>
          <a:xfrm>
            <a:off x="10708005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1" name="任意多边形: 形状 30"/>
          <p:cNvSpPr/>
          <p:nvPr userDrawn="1">
            <p:custDataLst>
              <p:tags r:id="rId13"/>
            </p:custDataLst>
          </p:nvPr>
        </p:nvSpPr>
        <p:spPr>
          <a:xfrm>
            <a:off x="10925175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2" name="任意多边形: 形状 31"/>
          <p:cNvSpPr/>
          <p:nvPr userDrawn="1">
            <p:custDataLst>
              <p:tags r:id="rId14"/>
            </p:custDataLst>
          </p:nvPr>
        </p:nvSpPr>
        <p:spPr>
          <a:xfrm>
            <a:off x="11142980" y="5518785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1" name="任意多边形: 形状 20"/>
          <p:cNvSpPr/>
          <p:nvPr userDrawn="1">
            <p:custDataLst>
              <p:tags r:id="rId15"/>
            </p:custDataLst>
          </p:nvPr>
        </p:nvSpPr>
        <p:spPr>
          <a:xfrm>
            <a:off x="10055225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" name="任意多边形: 形状 21"/>
          <p:cNvSpPr/>
          <p:nvPr userDrawn="1">
            <p:custDataLst>
              <p:tags r:id="rId16"/>
            </p:custDataLst>
          </p:nvPr>
        </p:nvSpPr>
        <p:spPr>
          <a:xfrm>
            <a:off x="1027303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" name="任意多边形: 形状 22"/>
          <p:cNvSpPr/>
          <p:nvPr userDrawn="1">
            <p:custDataLst>
              <p:tags r:id="rId17"/>
            </p:custDataLst>
          </p:nvPr>
        </p:nvSpPr>
        <p:spPr>
          <a:xfrm>
            <a:off x="1049020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4" name="任意多边形: 形状 23"/>
          <p:cNvSpPr/>
          <p:nvPr userDrawn="1">
            <p:custDataLst>
              <p:tags r:id="rId18"/>
            </p:custDataLst>
          </p:nvPr>
        </p:nvSpPr>
        <p:spPr>
          <a:xfrm>
            <a:off x="10708005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5" name="任意多边形: 形状 24"/>
          <p:cNvSpPr/>
          <p:nvPr userDrawn="1">
            <p:custDataLst>
              <p:tags r:id="rId19"/>
            </p:custDataLst>
          </p:nvPr>
        </p:nvSpPr>
        <p:spPr>
          <a:xfrm>
            <a:off x="10925175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任意多边形: 形状 25"/>
          <p:cNvSpPr/>
          <p:nvPr userDrawn="1">
            <p:custDataLst>
              <p:tags r:id="rId20"/>
            </p:custDataLst>
          </p:nvPr>
        </p:nvSpPr>
        <p:spPr>
          <a:xfrm>
            <a:off x="11142980" y="5820410"/>
            <a:ext cx="73025" cy="73025"/>
          </a:xfrm>
          <a:custGeom>
            <a:avLst/>
            <a:gdLst>
              <a:gd name="connsiteX0" fmla="*/ 0 w 55150"/>
              <a:gd name="connsiteY0" fmla="*/ 27283 h 55151"/>
              <a:gd name="connsiteX1" fmla="*/ 27575 w 55150"/>
              <a:gd name="connsiteY1" fmla="*/ 0 h 55151"/>
              <a:gd name="connsiteX2" fmla="*/ 55151 w 55150"/>
              <a:gd name="connsiteY2" fmla="*/ 27283 h 55151"/>
              <a:gd name="connsiteX3" fmla="*/ 27575 w 55150"/>
              <a:gd name="connsiteY3" fmla="*/ 55152 h 55151"/>
              <a:gd name="connsiteX4" fmla="*/ 0 w 55150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3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5" y="55152"/>
                </a:cubicBezTo>
                <a:cubicBezTo>
                  <a:pt x="12027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" name="任意多边形: 形状 14"/>
          <p:cNvSpPr/>
          <p:nvPr userDrawn="1">
            <p:custDataLst>
              <p:tags r:id="rId21"/>
            </p:custDataLst>
          </p:nvPr>
        </p:nvSpPr>
        <p:spPr>
          <a:xfrm>
            <a:off x="10055225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" name="任意多边形: 形状 15"/>
          <p:cNvSpPr/>
          <p:nvPr userDrawn="1">
            <p:custDataLst>
              <p:tags r:id="rId22"/>
            </p:custDataLst>
          </p:nvPr>
        </p:nvSpPr>
        <p:spPr>
          <a:xfrm>
            <a:off x="1027303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" name="任意多边形: 形状 16"/>
          <p:cNvSpPr/>
          <p:nvPr userDrawn="1">
            <p:custDataLst>
              <p:tags r:id="rId23"/>
            </p:custDataLst>
          </p:nvPr>
        </p:nvSpPr>
        <p:spPr>
          <a:xfrm>
            <a:off x="1049020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8" name="任意多边形: 形状 17"/>
          <p:cNvSpPr/>
          <p:nvPr userDrawn="1">
            <p:custDataLst>
              <p:tags r:id="rId24"/>
            </p:custDataLst>
          </p:nvPr>
        </p:nvSpPr>
        <p:spPr>
          <a:xfrm>
            <a:off x="10708005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9" name="任意多边形: 形状 18"/>
          <p:cNvSpPr/>
          <p:nvPr userDrawn="1">
            <p:custDataLst>
              <p:tags r:id="rId25"/>
            </p:custDataLst>
          </p:nvPr>
        </p:nvSpPr>
        <p:spPr>
          <a:xfrm>
            <a:off x="10925175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0" name="任意多边形: 形状 19"/>
          <p:cNvSpPr/>
          <p:nvPr userDrawn="1">
            <p:custDataLst>
              <p:tags r:id="rId26"/>
            </p:custDataLst>
          </p:nvPr>
        </p:nvSpPr>
        <p:spPr>
          <a:xfrm>
            <a:off x="11142980" y="6121400"/>
            <a:ext cx="73025" cy="73025"/>
          </a:xfrm>
          <a:custGeom>
            <a:avLst/>
            <a:gdLst>
              <a:gd name="connsiteX0" fmla="*/ 0 w 55150"/>
              <a:gd name="connsiteY0" fmla="*/ 27282 h 55151"/>
              <a:gd name="connsiteX1" fmla="*/ 27575 w 55150"/>
              <a:gd name="connsiteY1" fmla="*/ 0 h 55151"/>
              <a:gd name="connsiteX2" fmla="*/ 55151 w 55150"/>
              <a:gd name="connsiteY2" fmla="*/ 27282 h 55151"/>
              <a:gd name="connsiteX3" fmla="*/ 27575 w 55150"/>
              <a:gd name="connsiteY3" fmla="*/ 55151 h 55151"/>
              <a:gd name="connsiteX4" fmla="*/ 0 w 55150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" h="55151">
                <a:moveTo>
                  <a:pt x="0" y="27282"/>
                </a:moveTo>
                <a:cubicBezTo>
                  <a:pt x="0" y="12028"/>
                  <a:pt x="12027" y="0"/>
                  <a:pt x="27575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5" y="55151"/>
                </a:cubicBezTo>
                <a:cubicBezTo>
                  <a:pt x="12027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9" name="任意多边形 1"/>
          <p:cNvSpPr/>
          <p:nvPr userDrawn="1">
            <p:custDataLst>
              <p:tags r:id="rId27"/>
            </p:custDataLst>
          </p:nvPr>
        </p:nvSpPr>
        <p:spPr>
          <a:xfrm>
            <a:off x="206375" y="5969564"/>
            <a:ext cx="1343382" cy="88907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16" h="1400">
                <a:moveTo>
                  <a:pt x="1058" y="0"/>
                </a:moveTo>
                <a:cubicBezTo>
                  <a:pt x="1570" y="0"/>
                  <a:pt x="1997" y="368"/>
                  <a:pt x="2096" y="857"/>
                </a:cubicBezTo>
                <a:lnTo>
                  <a:pt x="2116" y="1053"/>
                </a:lnTo>
                <a:lnTo>
                  <a:pt x="1762" y="1053"/>
                </a:lnTo>
                <a:lnTo>
                  <a:pt x="1762" y="1400"/>
                </a:lnTo>
                <a:lnTo>
                  <a:pt x="0" y="1400"/>
                </a:lnTo>
                <a:lnTo>
                  <a:pt x="0" y="1053"/>
                </a:lnTo>
                <a:lnTo>
                  <a:pt x="0" y="1053"/>
                </a:lnTo>
                <a:lnTo>
                  <a:pt x="20" y="857"/>
                </a:lnTo>
                <a:cubicBezTo>
                  <a:pt x="119" y="368"/>
                  <a:pt x="546" y="0"/>
                  <a:pt x="10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/>
          <p:nvPr userDrawn="1">
            <p:custDataLst>
              <p:tags r:id="rId28"/>
            </p:custDataLst>
          </p:nvPr>
        </p:nvCxnSpPr>
        <p:spPr>
          <a:xfrm>
            <a:off x="1549757" y="6527800"/>
            <a:ext cx="8572143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任意多边形: 形状 40"/>
          <p:cNvSpPr/>
          <p:nvPr userDrawn="1">
            <p:custDataLst>
              <p:tags r:id="rId29"/>
            </p:custDataLst>
          </p:nvPr>
        </p:nvSpPr>
        <p:spPr>
          <a:xfrm>
            <a:off x="1075734" y="6426567"/>
            <a:ext cx="862759" cy="431379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2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0"/>
            </p:custDataLst>
          </p:nvPr>
        </p:nvSpPr>
        <p:spPr>
          <a:xfrm>
            <a:off x="1581138" y="700668"/>
            <a:ext cx="6603643" cy="499203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1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2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3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  <p:custDataLst>
              <p:tags r:id="rId34"/>
            </p:custDataLst>
          </p:nvPr>
        </p:nvSpPr>
        <p:spPr>
          <a:xfrm>
            <a:off x="10270349" y="2560320"/>
            <a:ext cx="1632479" cy="18696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CG41N126607681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764" y="0"/>
            <a:ext cx="1888015" cy="3047113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>
            <p:custDataLst>
              <p:tags r:id="rId5"/>
            </p:custDataLst>
          </p:nvPr>
        </p:nvCxnSpPr>
        <p:spPr>
          <a:xfrm>
            <a:off x="558800" y="65278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任意多边形: 形状 10"/>
          <p:cNvSpPr/>
          <p:nvPr userDrawn="1">
            <p:custDataLst>
              <p:tags r:id="rId6"/>
            </p:custDataLst>
          </p:nvPr>
        </p:nvSpPr>
        <p:spPr>
          <a:xfrm>
            <a:off x="9845675" y="5245735"/>
            <a:ext cx="1585595" cy="1607185"/>
          </a:xfrm>
          <a:custGeom>
            <a:avLst/>
            <a:gdLst>
              <a:gd name="connsiteX0" fmla="*/ 1924435 w 1924435"/>
              <a:gd name="connsiteY0" fmla="*/ 1924435 h 1924435"/>
              <a:gd name="connsiteX1" fmla="*/ 0 w 1924435"/>
              <a:gd name="connsiteY1" fmla="*/ 1924435 h 1924435"/>
              <a:gd name="connsiteX2" fmla="*/ 0 w 1924435"/>
              <a:gd name="connsiteY2" fmla="*/ 962218 h 1924435"/>
              <a:gd name="connsiteX3" fmla="*/ 962218 w 1924435"/>
              <a:gd name="connsiteY3" fmla="*/ 0 h 1924435"/>
              <a:gd name="connsiteX4" fmla="*/ 962218 w 1924435"/>
              <a:gd name="connsiteY4" fmla="*/ 0 h 1924435"/>
              <a:gd name="connsiteX5" fmla="*/ 1924435 w 1924435"/>
              <a:gd name="connsiteY5" fmla="*/ 962218 h 1924435"/>
              <a:gd name="connsiteX6" fmla="*/ 1924435 w 1924435"/>
              <a:gd name="connsiteY6" fmla="*/ 1924435 h 192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4435" h="1924435">
                <a:moveTo>
                  <a:pt x="1924435" y="1924435"/>
                </a:moveTo>
                <a:lnTo>
                  <a:pt x="0" y="1924435"/>
                </a:lnTo>
                <a:lnTo>
                  <a:pt x="0" y="962218"/>
                </a:lnTo>
                <a:cubicBezTo>
                  <a:pt x="0" y="430944"/>
                  <a:pt x="430944" y="0"/>
                  <a:pt x="962218" y="0"/>
                </a:cubicBezTo>
                <a:lnTo>
                  <a:pt x="962218" y="0"/>
                </a:lnTo>
                <a:cubicBezTo>
                  <a:pt x="1493491" y="0"/>
                  <a:pt x="1924435" y="430944"/>
                  <a:pt x="1924435" y="962218"/>
                </a:cubicBezTo>
                <a:lnTo>
                  <a:pt x="1924435" y="1924435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任意多边形: 形状 11"/>
          <p:cNvSpPr/>
          <p:nvPr userDrawn="1">
            <p:custDataLst>
              <p:tags r:id="rId7"/>
            </p:custDataLst>
          </p:nvPr>
        </p:nvSpPr>
        <p:spPr>
          <a:xfrm flipH="1">
            <a:off x="11099800" y="1419860"/>
            <a:ext cx="1092200" cy="2183765"/>
          </a:xfrm>
          <a:custGeom>
            <a:avLst/>
            <a:gdLst>
              <a:gd name="connsiteX0" fmla="*/ 1130019 w 1130018"/>
              <a:gd name="connsiteY0" fmla="*/ 1130019 h 2260037"/>
              <a:gd name="connsiteX1" fmla="*/ 0 w 1130018"/>
              <a:gd name="connsiteY1" fmla="*/ 0 h 2260037"/>
              <a:gd name="connsiteX2" fmla="*/ 0 w 1130018"/>
              <a:gd name="connsiteY2" fmla="*/ 2260038 h 2260037"/>
              <a:gd name="connsiteX3" fmla="*/ 1130019 w 1130018"/>
              <a:gd name="connsiteY3" fmla="*/ 1130019 h 22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18" h="2260037">
                <a:moveTo>
                  <a:pt x="1130019" y="1130019"/>
                </a:moveTo>
                <a:cubicBezTo>
                  <a:pt x="1130019" y="506044"/>
                  <a:pt x="623974" y="0"/>
                  <a:pt x="0" y="0"/>
                </a:cubicBezTo>
                <a:lnTo>
                  <a:pt x="0" y="2260038"/>
                </a:lnTo>
                <a:cubicBezTo>
                  <a:pt x="623974" y="2260038"/>
                  <a:pt x="1130019" y="1754287"/>
                  <a:pt x="1130019" y="1130019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" name="任意多边形: 形状 14"/>
          <p:cNvSpPr/>
          <p:nvPr userDrawn="1">
            <p:custDataLst>
              <p:tags r:id="rId8"/>
            </p:custDataLst>
          </p:nvPr>
        </p:nvSpPr>
        <p:spPr>
          <a:xfrm>
            <a:off x="10956925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16" name="任意多边形: 形状 15"/>
          <p:cNvSpPr/>
          <p:nvPr userDrawn="1">
            <p:custDataLst>
              <p:tags r:id="rId9"/>
            </p:custDataLst>
          </p:nvPr>
        </p:nvSpPr>
        <p:spPr>
          <a:xfrm>
            <a:off x="11095355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17" name="任意多边形: 形状 16"/>
          <p:cNvSpPr/>
          <p:nvPr userDrawn="1">
            <p:custDataLst>
              <p:tags r:id="rId10"/>
            </p:custDataLst>
          </p:nvPr>
        </p:nvSpPr>
        <p:spPr>
          <a:xfrm>
            <a:off x="1123315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19" name="任意多边形: 形状 18"/>
          <p:cNvSpPr/>
          <p:nvPr userDrawn="1">
            <p:custDataLst>
              <p:tags r:id="rId11"/>
            </p:custDataLst>
          </p:nvPr>
        </p:nvSpPr>
        <p:spPr>
          <a:xfrm>
            <a:off x="1137158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1" name="任意多边形: 形状 20"/>
          <p:cNvSpPr/>
          <p:nvPr userDrawn="1">
            <p:custDataLst>
              <p:tags r:id="rId12"/>
            </p:custDataLst>
          </p:nvPr>
        </p:nvSpPr>
        <p:spPr>
          <a:xfrm>
            <a:off x="1151001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2" name="任意多边形: 形状 21"/>
          <p:cNvSpPr/>
          <p:nvPr userDrawn="1">
            <p:custDataLst>
              <p:tags r:id="rId13"/>
            </p:custDataLst>
          </p:nvPr>
        </p:nvSpPr>
        <p:spPr>
          <a:xfrm>
            <a:off x="11648440" y="24860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3" name="任意多边形: 形状 22"/>
          <p:cNvSpPr/>
          <p:nvPr userDrawn="1">
            <p:custDataLst>
              <p:tags r:id="rId14"/>
            </p:custDataLst>
          </p:nvPr>
        </p:nvSpPr>
        <p:spPr>
          <a:xfrm>
            <a:off x="10956925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5" name="任意多边形: 形状 24"/>
          <p:cNvSpPr/>
          <p:nvPr userDrawn="1">
            <p:custDataLst>
              <p:tags r:id="rId15"/>
            </p:custDataLst>
          </p:nvPr>
        </p:nvSpPr>
        <p:spPr>
          <a:xfrm>
            <a:off x="11095355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2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2"/>
                </a:cubicBezTo>
                <a:cubicBezTo>
                  <a:pt x="55152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6" name="任意多边形: 形状 25"/>
          <p:cNvSpPr/>
          <p:nvPr userDrawn="1">
            <p:custDataLst>
              <p:tags r:id="rId16"/>
            </p:custDataLst>
          </p:nvPr>
        </p:nvSpPr>
        <p:spPr>
          <a:xfrm>
            <a:off x="1123315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7" name="任意多边形: 形状 26"/>
          <p:cNvSpPr/>
          <p:nvPr userDrawn="1">
            <p:custDataLst>
              <p:tags r:id="rId17"/>
            </p:custDataLst>
          </p:nvPr>
        </p:nvSpPr>
        <p:spPr>
          <a:xfrm>
            <a:off x="1137158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8" name="任意多边形: 形状 27"/>
          <p:cNvSpPr/>
          <p:nvPr userDrawn="1">
            <p:custDataLst>
              <p:tags r:id="rId18"/>
            </p:custDataLst>
          </p:nvPr>
        </p:nvSpPr>
        <p:spPr>
          <a:xfrm>
            <a:off x="1151001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29" name="任意多边形: 形状 28"/>
          <p:cNvSpPr/>
          <p:nvPr userDrawn="1">
            <p:custDataLst>
              <p:tags r:id="rId19"/>
            </p:custDataLst>
          </p:nvPr>
        </p:nvSpPr>
        <p:spPr>
          <a:xfrm>
            <a:off x="11648440" y="2752725"/>
            <a:ext cx="46355" cy="46355"/>
          </a:xfrm>
          <a:custGeom>
            <a:avLst/>
            <a:gdLst>
              <a:gd name="connsiteX0" fmla="*/ 0 w 55151"/>
              <a:gd name="connsiteY0" fmla="*/ 27282 h 55151"/>
              <a:gd name="connsiteX1" fmla="*/ 27576 w 55151"/>
              <a:gd name="connsiteY1" fmla="*/ 0 h 55151"/>
              <a:gd name="connsiteX2" fmla="*/ 55151 w 55151"/>
              <a:gd name="connsiteY2" fmla="*/ 27282 h 55151"/>
              <a:gd name="connsiteX3" fmla="*/ 27576 w 55151"/>
              <a:gd name="connsiteY3" fmla="*/ 55151 h 55151"/>
              <a:gd name="connsiteX4" fmla="*/ 0 w 55151"/>
              <a:gd name="connsiteY4" fmla="*/ 27282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2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2"/>
                </a:cubicBezTo>
                <a:cubicBezTo>
                  <a:pt x="55151" y="42830"/>
                  <a:pt x="42830" y="55151"/>
                  <a:pt x="27576" y="55151"/>
                </a:cubicBezTo>
                <a:cubicBezTo>
                  <a:pt x="12028" y="55151"/>
                  <a:pt x="0" y="42830"/>
                  <a:pt x="0" y="27282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0" name="任意多边形: 形状 29"/>
          <p:cNvSpPr/>
          <p:nvPr userDrawn="1">
            <p:custDataLst>
              <p:tags r:id="rId20"/>
            </p:custDataLst>
          </p:nvPr>
        </p:nvSpPr>
        <p:spPr>
          <a:xfrm>
            <a:off x="10956925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1" name="任意多边形: 形状 30"/>
          <p:cNvSpPr/>
          <p:nvPr userDrawn="1">
            <p:custDataLst>
              <p:tags r:id="rId21"/>
            </p:custDataLst>
          </p:nvPr>
        </p:nvSpPr>
        <p:spPr>
          <a:xfrm>
            <a:off x="11095355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2" name="任意多边形: 形状 31"/>
          <p:cNvSpPr/>
          <p:nvPr userDrawn="1">
            <p:custDataLst>
              <p:tags r:id="rId22"/>
            </p:custDataLst>
          </p:nvPr>
        </p:nvSpPr>
        <p:spPr>
          <a:xfrm>
            <a:off x="1123315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3" name="任意多边形: 形状 32"/>
          <p:cNvSpPr/>
          <p:nvPr userDrawn="1">
            <p:custDataLst>
              <p:tags r:id="rId23"/>
            </p:custDataLst>
          </p:nvPr>
        </p:nvSpPr>
        <p:spPr>
          <a:xfrm>
            <a:off x="1137158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4" name="任意多边形: 形状 33"/>
          <p:cNvSpPr/>
          <p:nvPr userDrawn="1">
            <p:custDataLst>
              <p:tags r:id="rId24"/>
            </p:custDataLst>
          </p:nvPr>
        </p:nvSpPr>
        <p:spPr>
          <a:xfrm>
            <a:off x="1151001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5" name="任意多边形: 形状 34"/>
          <p:cNvSpPr/>
          <p:nvPr userDrawn="1">
            <p:custDataLst>
              <p:tags r:id="rId25"/>
            </p:custDataLst>
          </p:nvPr>
        </p:nvSpPr>
        <p:spPr>
          <a:xfrm>
            <a:off x="11648440" y="30187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1"/>
                  <a:pt x="42830" y="55152"/>
                  <a:pt x="27576" y="55152"/>
                </a:cubicBezTo>
                <a:cubicBezTo>
                  <a:pt x="12028" y="55152"/>
                  <a:pt x="0" y="42831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6" name="任意多边形: 形状 35"/>
          <p:cNvSpPr/>
          <p:nvPr userDrawn="1">
            <p:custDataLst>
              <p:tags r:id="rId26"/>
            </p:custDataLst>
          </p:nvPr>
        </p:nvSpPr>
        <p:spPr>
          <a:xfrm>
            <a:off x="10956925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7" name="任意多边形: 形状 36"/>
          <p:cNvSpPr/>
          <p:nvPr userDrawn="1">
            <p:custDataLst>
              <p:tags r:id="rId27"/>
            </p:custDataLst>
          </p:nvPr>
        </p:nvSpPr>
        <p:spPr>
          <a:xfrm>
            <a:off x="11095355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2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2" y="12028"/>
                  <a:pt x="55152" y="27283"/>
                </a:cubicBezTo>
                <a:cubicBezTo>
                  <a:pt x="55152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8" name="任意多边形: 形状 37"/>
          <p:cNvSpPr/>
          <p:nvPr userDrawn="1">
            <p:custDataLst>
              <p:tags r:id="rId28"/>
            </p:custDataLst>
          </p:nvPr>
        </p:nvSpPr>
        <p:spPr>
          <a:xfrm>
            <a:off x="1123315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39" name="任意多边形: 形状 38"/>
          <p:cNvSpPr/>
          <p:nvPr userDrawn="1">
            <p:custDataLst>
              <p:tags r:id="rId29"/>
            </p:custDataLst>
          </p:nvPr>
        </p:nvSpPr>
        <p:spPr>
          <a:xfrm>
            <a:off x="1137158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0" name="任意多边形: 形状 39"/>
          <p:cNvSpPr/>
          <p:nvPr userDrawn="1">
            <p:custDataLst>
              <p:tags r:id="rId30"/>
            </p:custDataLst>
          </p:nvPr>
        </p:nvSpPr>
        <p:spPr>
          <a:xfrm>
            <a:off x="1151001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1" name="任意多边形: 形状 40"/>
          <p:cNvSpPr/>
          <p:nvPr userDrawn="1">
            <p:custDataLst>
              <p:tags r:id="rId31"/>
            </p:custDataLst>
          </p:nvPr>
        </p:nvSpPr>
        <p:spPr>
          <a:xfrm>
            <a:off x="11648440" y="3285490"/>
            <a:ext cx="46355" cy="46355"/>
          </a:xfrm>
          <a:custGeom>
            <a:avLst/>
            <a:gdLst>
              <a:gd name="connsiteX0" fmla="*/ 0 w 55151"/>
              <a:gd name="connsiteY0" fmla="*/ 27283 h 55151"/>
              <a:gd name="connsiteX1" fmla="*/ 27576 w 55151"/>
              <a:gd name="connsiteY1" fmla="*/ 0 h 55151"/>
              <a:gd name="connsiteX2" fmla="*/ 55151 w 55151"/>
              <a:gd name="connsiteY2" fmla="*/ 27283 h 55151"/>
              <a:gd name="connsiteX3" fmla="*/ 27576 w 55151"/>
              <a:gd name="connsiteY3" fmla="*/ 55152 h 55151"/>
              <a:gd name="connsiteX4" fmla="*/ 0 w 55151"/>
              <a:gd name="connsiteY4" fmla="*/ 27283 h 5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1" h="55151">
                <a:moveTo>
                  <a:pt x="0" y="27283"/>
                </a:moveTo>
                <a:cubicBezTo>
                  <a:pt x="0" y="12028"/>
                  <a:pt x="12028" y="0"/>
                  <a:pt x="27576" y="0"/>
                </a:cubicBezTo>
                <a:cubicBezTo>
                  <a:pt x="42830" y="0"/>
                  <a:pt x="55151" y="12028"/>
                  <a:pt x="55151" y="27283"/>
                </a:cubicBezTo>
                <a:cubicBezTo>
                  <a:pt x="55151" y="42830"/>
                  <a:pt x="42830" y="55152"/>
                  <a:pt x="27576" y="55152"/>
                </a:cubicBezTo>
                <a:cubicBezTo>
                  <a:pt x="12028" y="55152"/>
                  <a:pt x="0" y="42830"/>
                  <a:pt x="0" y="27283"/>
                </a:cubicBez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noFill/>
            </a:endParaRPr>
          </a:p>
        </p:txBody>
      </p:sp>
      <p:sp>
        <p:nvSpPr>
          <p:cNvPr id="42" name="任意多边形: 形状 41"/>
          <p:cNvSpPr/>
          <p:nvPr userDrawn="1">
            <p:custDataLst>
              <p:tags r:id="rId32"/>
            </p:custDataLst>
          </p:nvPr>
        </p:nvSpPr>
        <p:spPr>
          <a:xfrm>
            <a:off x="0" y="5696299"/>
            <a:ext cx="1161701" cy="1161701"/>
          </a:xfrm>
          <a:custGeom>
            <a:avLst/>
            <a:gdLst>
              <a:gd name="connsiteX0" fmla="*/ 1161702 w 1161701"/>
              <a:gd name="connsiteY0" fmla="*/ 1161702 h 1161701"/>
              <a:gd name="connsiteX1" fmla="*/ 0 w 1161701"/>
              <a:gd name="connsiteY1" fmla="*/ 1161702 h 1161701"/>
              <a:gd name="connsiteX2" fmla="*/ 0 w 1161701"/>
              <a:gd name="connsiteY2" fmla="*/ 0 h 1161701"/>
              <a:gd name="connsiteX3" fmla="*/ 0 w 1161701"/>
              <a:gd name="connsiteY3" fmla="*/ 0 h 1161701"/>
              <a:gd name="connsiteX4" fmla="*/ 1161702 w 1161701"/>
              <a:gd name="connsiteY4" fmla="*/ 1161702 h 1161701"/>
              <a:gd name="connsiteX5" fmla="*/ 1161702 w 1161701"/>
              <a:gd name="connsiteY5" fmla="*/ 1161702 h 116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701" h="1161701">
                <a:moveTo>
                  <a:pt x="1161702" y="1161702"/>
                </a:moveTo>
                <a:lnTo>
                  <a:pt x="0" y="1161702"/>
                </a:lnTo>
                <a:lnTo>
                  <a:pt x="0" y="0"/>
                </a:lnTo>
                <a:lnTo>
                  <a:pt x="0" y="0"/>
                </a:lnTo>
                <a:cubicBezTo>
                  <a:pt x="641576" y="0"/>
                  <a:pt x="1161702" y="520126"/>
                  <a:pt x="1161702" y="1161702"/>
                </a:cubicBezTo>
                <a:lnTo>
                  <a:pt x="1161702" y="1161702"/>
                </a:lnTo>
                <a:close/>
              </a:path>
            </a:pathLst>
          </a:custGeom>
          <a:solidFill>
            <a:schemeClr val="accent6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cxnSp>
        <p:nvCxnSpPr>
          <p:cNvPr id="44" name="直接连接符 43"/>
          <p:cNvCxnSpPr/>
          <p:nvPr userDrawn="1">
            <p:custDataLst>
              <p:tags r:id="rId33"/>
            </p:custDataLst>
          </p:nvPr>
        </p:nvCxnSpPr>
        <p:spPr>
          <a:xfrm>
            <a:off x="2184400" y="838200"/>
            <a:ext cx="95631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任意多边形: 形状 44"/>
          <p:cNvSpPr/>
          <p:nvPr userDrawn="1">
            <p:custDataLst>
              <p:tags r:id="rId34"/>
            </p:custDataLst>
          </p:nvPr>
        </p:nvSpPr>
        <p:spPr>
          <a:xfrm>
            <a:off x="9381500" y="6334625"/>
            <a:ext cx="1046117" cy="523058"/>
          </a:xfrm>
          <a:custGeom>
            <a:avLst/>
            <a:gdLst>
              <a:gd name="connsiteX0" fmla="*/ 523059 w 1046117"/>
              <a:gd name="connsiteY0" fmla="*/ 0 h 523058"/>
              <a:gd name="connsiteX1" fmla="*/ 0 w 1046117"/>
              <a:gd name="connsiteY1" fmla="*/ 523059 h 523058"/>
              <a:gd name="connsiteX2" fmla="*/ 1046118 w 1046117"/>
              <a:gd name="connsiteY2" fmla="*/ 523059 h 523058"/>
              <a:gd name="connsiteX3" fmla="*/ 523059 w 1046117"/>
              <a:gd name="connsiteY3" fmla="*/ 0 h 52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17" h="523058">
                <a:moveTo>
                  <a:pt x="523059" y="0"/>
                </a:moveTo>
                <a:cubicBezTo>
                  <a:pt x="234100" y="0"/>
                  <a:pt x="0" y="234100"/>
                  <a:pt x="0" y="523059"/>
                </a:cubicBezTo>
                <a:lnTo>
                  <a:pt x="1046118" y="523059"/>
                </a:lnTo>
                <a:cubicBezTo>
                  <a:pt x="1045825" y="234100"/>
                  <a:pt x="811724" y="0"/>
                  <a:pt x="523059" y="0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35"/>
            </p:custDataLst>
          </p:nvPr>
        </p:nvSpPr>
        <p:spPr>
          <a:xfrm>
            <a:off x="2225242" y="1100447"/>
            <a:ext cx="7756958" cy="27635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6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8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6" name="文本占位符 9"/>
          <p:cNvSpPr>
            <a:spLocks noGrp="1"/>
          </p:cNvSpPr>
          <p:nvPr>
            <p:ph type="body" sz="quarter" idx="18" hasCustomPrompt="1"/>
            <p:custDataLst>
              <p:tags r:id="rId39"/>
            </p:custDataLst>
          </p:nvPr>
        </p:nvSpPr>
        <p:spPr>
          <a:xfrm>
            <a:off x="486770" y="330199"/>
            <a:ext cx="1546568" cy="504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200" b="1"/>
            </a:lvl1pPr>
          </a:lstStyle>
          <a:p>
            <a:pPr lvl="0"/>
            <a:r>
              <a:rPr lang="zh-CN" altLang="en-US" dirty="0"/>
              <a:t>公司名占位符</a:t>
            </a:r>
            <a:endParaRPr lang="zh-CN" altLang="en-US" dirty="0"/>
          </a:p>
        </p:txBody>
      </p:sp>
      <p:sp>
        <p:nvSpPr>
          <p:cNvPr id="47" name="文本占位符 23"/>
          <p:cNvSpPr>
            <a:spLocks noGrp="1"/>
          </p:cNvSpPr>
          <p:nvPr>
            <p:ph type="body" sz="quarter" idx="19" hasCustomPrompt="1"/>
            <p:custDataLst>
              <p:tags r:id="rId40"/>
            </p:custDataLst>
          </p:nvPr>
        </p:nvSpPr>
        <p:spPr>
          <a:xfrm>
            <a:off x="4781641" y="4205797"/>
            <a:ext cx="2743200" cy="504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zh-CN" altLang="en-US" dirty="0"/>
              <a:t>署名占位符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45.xml"/><Relationship Id="rId8" Type="http://schemas.openxmlformats.org/officeDocument/2006/relationships/tags" Target="../tags/tag144.xml"/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635" y="5975985"/>
            <a:ext cx="408305" cy="1009650"/>
            <a:chOff x="1" y="9401"/>
            <a:chExt cx="762" cy="1787"/>
          </a:xfrm>
        </p:grpSpPr>
        <p:sp>
          <p:nvSpPr>
            <p:cNvPr id="15" name="任意多边形: 形状 14"/>
            <p:cNvSpPr/>
            <p:nvPr userDrawn="1">
              <p:custDataLst>
                <p:tags r:id="rId6"/>
              </p:custDataLst>
            </p:nvPr>
          </p:nvSpPr>
          <p:spPr>
            <a:xfrm rot="5400000">
              <a:off x="-398" y="9800"/>
              <a:ext cx="1561" cy="763"/>
            </a:xfrm>
            <a:custGeom>
              <a:avLst/>
              <a:gdLst>
                <a:gd name="connsiteX0" fmla="*/ 671605 w 1343208"/>
                <a:gd name="connsiteY0" fmla="*/ 0 h 668726"/>
                <a:gd name="connsiteX1" fmla="*/ 1330834 w 1343208"/>
                <a:gd name="connsiteY1" fmla="*/ 544421 h 668726"/>
                <a:gd name="connsiteX2" fmla="*/ 1343208 w 1343208"/>
                <a:gd name="connsiteY2" fmla="*/ 668726 h 668726"/>
                <a:gd name="connsiteX3" fmla="*/ 0 w 1343208"/>
                <a:gd name="connsiteY3" fmla="*/ 668726 h 668726"/>
                <a:gd name="connsiteX4" fmla="*/ 12374 w 1343208"/>
                <a:gd name="connsiteY4" fmla="*/ 544421 h 668726"/>
                <a:gd name="connsiteX5" fmla="*/ 671605 w 1343208"/>
                <a:gd name="connsiteY5" fmla="*/ 0 h 66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3208" h="668726">
                  <a:moveTo>
                    <a:pt x="671605" y="0"/>
                  </a:moveTo>
                  <a:cubicBezTo>
                    <a:pt x="996697" y="0"/>
                    <a:pt x="1268070" y="233786"/>
                    <a:pt x="1330834" y="544421"/>
                  </a:cubicBezTo>
                  <a:lnTo>
                    <a:pt x="1343208" y="668726"/>
                  </a:lnTo>
                  <a:lnTo>
                    <a:pt x="0" y="668726"/>
                  </a:lnTo>
                  <a:lnTo>
                    <a:pt x="12374" y="544421"/>
                  </a:lnTo>
                  <a:cubicBezTo>
                    <a:pt x="75138" y="233786"/>
                    <a:pt x="346512" y="0"/>
                    <a:pt x="671605" y="0"/>
                  </a:cubicBezTo>
                  <a:close/>
                </a:path>
              </a:pathLst>
            </a:custGeom>
            <a:solidFill>
              <a:schemeClr val="accent1"/>
            </a:solidFill>
            <a:ln w="293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7" name="任意多边形: 形状 16"/>
            <p:cNvSpPr/>
            <p:nvPr userDrawn="1">
              <p:custDataLst>
                <p:tags r:id="rId7"/>
              </p:custDataLst>
            </p:nvPr>
          </p:nvSpPr>
          <p:spPr>
            <a:xfrm rot="5400000">
              <a:off x="-255" y="10440"/>
              <a:ext cx="1004" cy="493"/>
            </a:xfrm>
            <a:custGeom>
              <a:avLst/>
              <a:gdLst>
                <a:gd name="connsiteX0" fmla="*/ 523059 w 1046117"/>
                <a:gd name="connsiteY0" fmla="*/ 0 h 523058"/>
                <a:gd name="connsiteX1" fmla="*/ 0 w 1046117"/>
                <a:gd name="connsiteY1" fmla="*/ 523059 h 523058"/>
                <a:gd name="connsiteX2" fmla="*/ 1046118 w 1046117"/>
                <a:gd name="connsiteY2" fmla="*/ 523059 h 523058"/>
                <a:gd name="connsiteX3" fmla="*/ 523059 w 1046117"/>
                <a:gd name="connsiteY3" fmla="*/ 0 h 52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6117" h="523058">
                  <a:moveTo>
                    <a:pt x="523059" y="0"/>
                  </a:moveTo>
                  <a:cubicBezTo>
                    <a:pt x="234100" y="0"/>
                    <a:pt x="0" y="234100"/>
                    <a:pt x="0" y="523059"/>
                  </a:cubicBezTo>
                  <a:lnTo>
                    <a:pt x="1046118" y="523059"/>
                  </a:lnTo>
                  <a:cubicBezTo>
                    <a:pt x="1045825" y="234100"/>
                    <a:pt x="811724" y="0"/>
                    <a:pt x="523059" y="0"/>
                  </a:cubicBezTo>
                  <a:close/>
                </a:path>
              </a:pathLst>
            </a:custGeom>
            <a:solidFill>
              <a:schemeClr val="accent2"/>
            </a:solidFill>
            <a:ln w="2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</p:grpSp>
      <p:sp>
        <p:nvSpPr>
          <p:cNvPr id="18" name="任意多边形: 形状 17"/>
          <p:cNvSpPr/>
          <p:nvPr userDrawn="1">
            <p:custDataLst>
              <p:tags r:id="rId8"/>
            </p:custDataLst>
          </p:nvPr>
        </p:nvSpPr>
        <p:spPr>
          <a:xfrm rot="10800000" flipH="1">
            <a:off x="11007090" y="0"/>
            <a:ext cx="1184910" cy="532765"/>
          </a:xfrm>
          <a:custGeom>
            <a:avLst/>
            <a:gdLst>
              <a:gd name="connsiteX0" fmla="*/ 1267016 w 2192479"/>
              <a:gd name="connsiteY0" fmla="*/ 0 h 936989"/>
              <a:gd name="connsiteX1" fmla="*/ 2109873 w 2192479"/>
              <a:gd name="connsiteY1" fmla="*/ 302578 h 936989"/>
              <a:gd name="connsiteX2" fmla="*/ 2192479 w 2192479"/>
              <a:gd name="connsiteY2" fmla="*/ 377655 h 936989"/>
              <a:gd name="connsiteX3" fmla="*/ 2192479 w 2192479"/>
              <a:gd name="connsiteY3" fmla="*/ 936989 h 936989"/>
              <a:gd name="connsiteX4" fmla="*/ 0 w 2192479"/>
              <a:gd name="connsiteY4" fmla="*/ 936989 h 936989"/>
              <a:gd name="connsiteX5" fmla="*/ 1534 w 2192479"/>
              <a:gd name="connsiteY5" fmla="*/ 931024 h 936989"/>
              <a:gd name="connsiteX6" fmla="*/ 1267016 w 2192479"/>
              <a:gd name="connsiteY6" fmla="*/ 0 h 93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2479" h="936989">
                <a:moveTo>
                  <a:pt x="1267016" y="0"/>
                </a:moveTo>
                <a:cubicBezTo>
                  <a:pt x="1587182" y="0"/>
                  <a:pt x="1880826" y="113551"/>
                  <a:pt x="2109873" y="302578"/>
                </a:cubicBezTo>
                <a:lnTo>
                  <a:pt x="2192479" y="377655"/>
                </a:lnTo>
                <a:lnTo>
                  <a:pt x="2192479" y="936989"/>
                </a:lnTo>
                <a:lnTo>
                  <a:pt x="0" y="936989"/>
                </a:lnTo>
                <a:lnTo>
                  <a:pt x="1534" y="931024"/>
                </a:lnTo>
                <a:cubicBezTo>
                  <a:pt x="169301" y="391636"/>
                  <a:pt x="672423" y="0"/>
                  <a:pt x="126701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50.xml"/><Relationship Id="rId4" Type="http://schemas.openxmlformats.org/officeDocument/2006/relationships/tags" Target="../tags/tag149.xml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9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0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1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3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64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5.xml"/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6.xml"/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7.xml"/><Relationship Id="rId4" Type="http://schemas.openxmlformats.org/officeDocument/2006/relationships/image" Target="../media/image14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68.xml"/><Relationship Id="rId2" Type="http://schemas.openxmlformats.org/officeDocument/2006/relationships/image" Target="../media/image14.png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1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69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1.xml"/><Relationship Id="rId1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3.xml"/><Relationship Id="rId1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4.xml"/><Relationship Id="rId1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75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6.xml"/><Relationship Id="rId1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7.xml"/><Relationship Id="rId1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78.xml"/><Relationship Id="rId2" Type="http://schemas.openxmlformats.org/officeDocument/2006/relationships/image" Target="../media/image9.png"/><Relationship Id="rId1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2.xml"/><Relationship Id="rId1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0.xml"/><Relationship Id="rId1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1.xml"/><Relationship Id="rId1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2.xml"/><Relationship Id="rId1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3.xml"/><Relationship Id="rId1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4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4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6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8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38200" y="1947465"/>
            <a:ext cx="10515600" cy="1800000"/>
          </a:xfrm>
        </p:spPr>
        <p:txBody>
          <a:bodyPr/>
          <a:lstStyle/>
          <a:p>
            <a:r>
              <a:rPr lang="zh-CN" altLang="en-US" sz="5400"/>
              <a:t>区块练</a:t>
            </a:r>
            <a:r>
              <a:rPr lang="en-US" altLang="zh-CN" sz="5400"/>
              <a:t> 7 </a:t>
            </a:r>
            <a:r>
              <a:rPr lang="zh-CN" altLang="en-US" sz="5400"/>
              <a:t>　树与二叉树</a:t>
            </a:r>
            <a:endParaRPr lang="zh-CN" altLang="en-US" sz="5400"/>
          </a:p>
        </p:txBody>
      </p:sp>
      <p:sp>
        <p:nvSpPr>
          <p:cNvPr id="5" name="副标题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38200" y="3896995"/>
            <a:ext cx="10515600" cy="596265"/>
          </a:xfrm>
        </p:spPr>
        <p:txBody>
          <a:bodyPr/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j-lt"/>
                <a:ea typeface="+mj-ea"/>
              </a:rPr>
              <a:t>（核心考向：二叉树的概念与性质、二叉树的建立、二叉树的遍历）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uFillTx/>
              <a:latin typeface="+mj-lt"/>
              <a:ea typeface="+mj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361680" y="325755"/>
            <a:ext cx="3342640" cy="504825"/>
            <a:chOff x="13168" y="513"/>
            <a:chExt cx="5264" cy="795"/>
          </a:xfrm>
        </p:grpSpPr>
        <p:sp>
          <p:nvSpPr>
            <p:cNvPr id="74" name="文本占位符 9"/>
            <p:cNvSpPr>
              <a:spLocks noGrp="1"/>
            </p:cNvSpPr>
            <p:nvPr>
              <p:custDataLst>
                <p:tags r:id="rId3"/>
              </p:custDataLst>
            </p:nvPr>
          </p:nvSpPr>
          <p:spPr>
            <a:xfrm>
              <a:off x="13168" y="513"/>
              <a:ext cx="2436" cy="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>
              <a:normAutofit/>
            </a:bodyPr>
            <a:lstStyle>
              <a:lvl1pPr marL="0" indent="0">
                <a:lnSpc>
                  <a:spcPct val="100000"/>
                </a:lnSpc>
                <a:buNone/>
                <a:defRPr sz="2400" b="0" u="none" strike="noStrike" kern="1200" cap="none" spc="0" normalizeH="0">
                  <a:solidFill>
                    <a:schemeClr val="tx1"/>
                  </a:solidFill>
                  <a:uFillTx/>
                  <a:ea typeface="方正兰亭圆_GBK" panose="02000000000000000000" charset="-122"/>
                </a:defRPr>
              </a:lvl1pPr>
            </a:lstStyle>
            <a:p>
              <a:pPr lvl="0"/>
              <a:r>
                <a:rPr lang="zh-CN" altLang="en-US" dirty="0"/>
                <a:t>第二部分</a:t>
              </a:r>
              <a:endParaRPr lang="zh-CN" altLang="en-US" dirty="0"/>
            </a:p>
          </p:txBody>
        </p:sp>
        <p:sp>
          <p:nvSpPr>
            <p:cNvPr id="75" name="文本占位符 13"/>
            <p:cNvSpPr>
              <a:spLocks noGrp="1"/>
            </p:cNvSpPr>
            <p:nvPr>
              <p:custDataLst>
                <p:tags r:id="rId4"/>
              </p:custDataLst>
            </p:nvPr>
          </p:nvSpPr>
          <p:spPr>
            <a:xfrm>
              <a:off x="13898" y="514"/>
              <a:ext cx="4535" cy="794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marL="0" indent="0" algn="r">
                <a:lnSpc>
                  <a:spcPct val="100000"/>
                </a:lnSpc>
                <a:buNone/>
                <a:defRPr sz="2400" b="0" i="1" u="none" strike="noStrike" kern="1200" cap="none" spc="0" normalizeH="0">
                  <a:solidFill>
                    <a:schemeClr val="accent6"/>
                  </a:solidFill>
                  <a:uFillTx/>
                  <a:ea typeface="方正兰亭圆_GBK" panose="02000000000000000000" charset="-122"/>
                </a:defRPr>
              </a:lvl1pPr>
            </a:lstStyle>
            <a:p>
              <a:pPr lvl="0"/>
              <a:r>
                <a:rPr lang="zh-CN" altLang="en-US" dirty="0"/>
                <a:t>重点小题篇</a:t>
              </a:r>
              <a:endParaRPr lang="zh-CN" altLang="en-US" dirty="0"/>
            </a:p>
          </p:txBody>
        </p:sp>
        <p:sp>
          <p:nvSpPr>
            <p:cNvPr id="8" name="等腰三角形 7"/>
            <p:cNvSpPr/>
            <p:nvPr/>
          </p:nvSpPr>
          <p:spPr>
            <a:xfrm rot="5400000">
              <a:off x="15489" y="787"/>
              <a:ext cx="227" cy="170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548640"/>
            <a:ext cx="11277295" cy="2009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</a:defRPr>
            </a:pPr>
            <a:r>
              <a:t>8.</a:t>
            </a:r>
            <a:r>
              <a:rPr lang="en-US" altLang="zh-CN">
                <a:uFillTx/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 </a:t>
            </a:r>
            <a:r>
              <a:t>某二叉树如图所示，若其中的一个叶子节点增加右子树（仅包含节点N），则新二叉树的中序遍历结果</a:t>
            </a:r>
            <a:r>
              <a:rPr b="1"/>
              <a:t>不可能</a:t>
            </a:r>
            <a:r>
              <a:t>是	（　　）</a:t>
            </a:r>
            <a:br/>
            <a:r>
              <a:t>A.CNBDAE	B.CBDNAE</a:t>
            </a:r>
            <a:br/>
            <a:r>
              <a:t>C.CBDAEN	D.NCBDAE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18805" y="1233170"/>
            <a:ext cx="2209800" cy="187452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57200" y="2558415"/>
            <a:ext cx="7621270" cy="3369945"/>
            <a:chOff x="720" y="4266"/>
            <a:chExt cx="12002" cy="5307"/>
          </a:xfrm>
        </p:grpSpPr>
        <p:sp>
          <p:nvSpPr>
            <p:cNvPr id="3" name="TextBox 2"/>
            <p:cNvSpPr txBox="1"/>
            <p:nvPr/>
          </p:nvSpPr>
          <p:spPr>
            <a:xfrm>
              <a:off x="720" y="4266"/>
              <a:ext cx="12002" cy="14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lnSpc>
                  <a:spcPct val="130000"/>
                </a:lnSpc>
                <a:buClrTx/>
                <a:buSzTx/>
                <a:buFontTx/>
                <a:defRPr sz="2000">
                  <a:solidFill>
                    <a:srgbClr val="FF0000"/>
                  </a:solidFill>
                </a:defRPr>
              </a:pPr>
              <a:r>
                <a:rPr>
                  <a:uFillTx/>
                  <a:ea typeface="楷体" panose="02010609060101010101" charset="-122"/>
                  <a:sym typeface="+mn-ea"/>
                </a:rPr>
                <a:t>在该二叉树的叶子节点增加右子树N，可能的二叉树如图所示，对应的中序遍历结果是CNBDAE、CBDNAE、CBDAEN。</a:t>
              </a:r>
              <a:endParaRPr>
                <a:uFillTx/>
                <a:ea typeface="楷体" panose="02010609060101010101" charset="-122"/>
                <a:sym typeface="+mn-ea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67" y="5637"/>
              <a:ext cx="10500" cy="3936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045" y="647700"/>
            <a:ext cx="1234440" cy="4349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7320915" y="994410"/>
            <a:ext cx="4603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  <a:endParaRPr lang="en-US" altLang="en-US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245995" y="1936115"/>
            <a:ext cx="460375" cy="622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en-US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√</a:t>
            </a:r>
            <a:endParaRPr lang="en-US" altLang="en-US"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548640"/>
            <a:ext cx="11277295" cy="425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sz="2400">
                <a:solidFill>
                  <a:srgbClr val="000000"/>
                </a:solidFill>
              </a:defRPr>
            </a:pPr>
            <a:r>
              <a:t>9.[2026浙江Z20名校联盟]某二叉树如图所示，每一个节点在中序遍历中都有一个位置序号。若删除叶子节点F，则下列选项中的节点，在中序遍历中的位置序号相比删除前发生变化的是	（　　）</a:t>
            </a:r>
            <a:br/>
            <a:r>
              <a:t>A.节点A		B.节点B</a:t>
            </a:r>
            <a:br/>
            <a:r>
              <a:t>C.节点D		D.节点E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4800600"/>
            <a:ext cx="11277295" cy="891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buClrTx/>
              <a:buSzTx/>
              <a:buFontTx/>
              <a:defRPr sz="2000">
                <a:solidFill>
                  <a:srgbClr val="FF0000"/>
                </a:solidFill>
              </a:defRPr>
            </a:pPr>
            <a:r>
              <a:rPr>
                <a:uFillTx/>
                <a:ea typeface="楷体" panose="02010609060101010101" charset="-122"/>
                <a:sym typeface="+mn-ea"/>
              </a:rPr>
              <a:t>中序遍历顺序为左-根-右。删除节点F前，中序遍历为：DBEFAC。删除节点F后，中序遍历为：DBEAC。节点位置序号发生变化的是A和C。</a:t>
            </a:r>
            <a:endParaRPr>
              <a:uFillTx/>
              <a:ea typeface="楷体" panose="0201060906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2840" y="1835150"/>
            <a:ext cx="2583180" cy="2545080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4587240" y="1718310"/>
            <a:ext cx="4603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endParaRPr lang="en-US" altLang="en-US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1945" y="2301875"/>
            <a:ext cx="460375" cy="622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en-US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√</a:t>
            </a:r>
            <a:endParaRPr lang="en-US" altLang="en-US"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2" grpId="1"/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548640"/>
            <a:ext cx="11277295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sz="2400">
                <a:solidFill>
                  <a:srgbClr val="000000"/>
                </a:solidFill>
              </a:defRPr>
            </a:pPr>
            <a:r>
              <a:t>10.某二叉树有3个节点，其前序遍历结果为甲乙丙，后序遍历结果为丙乙甲，则其中序遍历结果</a:t>
            </a:r>
            <a:r>
              <a:rPr b="1"/>
              <a:t>不可能</a:t>
            </a:r>
            <a:r>
              <a:t>是	（　　）</a:t>
            </a:r>
            <a:br/>
            <a:r>
              <a:t>A.乙丙甲		B.丙乙甲</a:t>
            </a:r>
            <a:br/>
            <a:r>
              <a:t>C.甲乙丙		D.乙甲丙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57200" y="3112770"/>
            <a:ext cx="11277600" cy="2720340"/>
            <a:chOff x="720" y="5098"/>
            <a:chExt cx="17760" cy="4284"/>
          </a:xfrm>
        </p:grpSpPr>
        <p:sp>
          <p:nvSpPr>
            <p:cNvPr id="3" name="TextBox 2"/>
            <p:cNvSpPr txBox="1"/>
            <p:nvPr/>
          </p:nvSpPr>
          <p:spPr>
            <a:xfrm>
              <a:off x="720" y="5098"/>
              <a:ext cx="17760" cy="14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lnSpc>
                  <a:spcPct val="130000"/>
                </a:lnSpc>
                <a:buClrTx/>
                <a:buSzTx/>
                <a:buFontTx/>
                <a:defRPr sz="2000">
                  <a:solidFill>
                    <a:srgbClr val="FF0000"/>
                  </a:solidFill>
                </a:defRPr>
              </a:pPr>
              <a:r>
                <a:rPr>
                  <a:uFillTx/>
                  <a:ea typeface="楷体" panose="02010609060101010101" charset="-122"/>
                  <a:sym typeface="+mn-ea"/>
                </a:rPr>
                <a:t>已知前序遍历结果和后序遍历结果，故甲为根节点，该二叉树可能的情况如图所示，中序遍历结果分别为乙丙甲、丙乙甲、甲乙丙、甲丙乙。</a:t>
              </a:r>
              <a:endParaRPr>
                <a:uFillTx/>
                <a:ea typeface="楷体" panose="02010609060101010101" charset="-122"/>
                <a:sym typeface="+mn-ea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43" y="6502"/>
              <a:ext cx="8712" cy="2880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4577715" y="1118235"/>
            <a:ext cx="4603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  <a:endParaRPr lang="en-US" altLang="en-US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41345" y="2233295"/>
            <a:ext cx="460375" cy="622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en-US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√</a:t>
            </a:r>
            <a:endParaRPr lang="en-US" altLang="en-US"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548640"/>
            <a:ext cx="11277295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sz="2400">
                <a:solidFill>
                  <a:srgbClr val="000000"/>
                </a:solidFill>
              </a:defRPr>
            </a:pPr>
            <a:r>
              <a:t>11.某二叉树的中序遍历结果是abcdef，且节点d和f是兄弟节点，则其后序遍历结果可能是（　　）</a:t>
            </a:r>
            <a:br/>
            <a:r>
              <a:t>A.adfebc		B.bdfeca</a:t>
            </a:r>
            <a:br/>
            <a:r>
              <a:t>C.bdefca		D.adcfeb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4675505"/>
            <a:ext cx="11277295" cy="1291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buClrTx/>
              <a:buSzTx/>
              <a:buFontTx/>
              <a:defRPr sz="2000">
                <a:solidFill>
                  <a:srgbClr val="FF0000"/>
                </a:solidFill>
              </a:defRPr>
            </a:pPr>
            <a:r>
              <a:rPr>
                <a:uFillTx/>
                <a:ea typeface="楷体" panose="02010609060101010101" charset="-122"/>
                <a:sym typeface="+mn-ea"/>
              </a:rPr>
              <a:t>选项A，若后序遍历结果为adfebc，则c为根节点，根据中序遍历结果可知，a、b为父子节点，故后序遍历结果应为abdfec。选项C、D，由于d和f是兄弟节点，且它们的中序遍历结果是def，因此e是d和f的父亲节点，又因为f无子节点，所以它们在后序遍历结果中必然是以dfe顺序呈现的。</a:t>
            </a:r>
            <a:endParaRPr>
              <a:uFillTx/>
              <a:ea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1863090" y="1108710"/>
            <a:ext cx="4603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  <a:endParaRPr lang="en-US" altLang="en-US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93720" y="1692275"/>
            <a:ext cx="460375" cy="622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en-US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√</a:t>
            </a:r>
            <a:endParaRPr lang="en-US" altLang="en-US"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2" grpId="1"/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548640"/>
            <a:ext cx="11277295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sz="2400">
                <a:solidFill>
                  <a:srgbClr val="000000"/>
                </a:solidFill>
              </a:defRPr>
            </a:pPr>
            <a:r>
              <a:t>12.某二叉树的前序遍历结果为ABC，若该二叉树不是满二叉树，则其后序遍历结果为	（　　）</a:t>
            </a:r>
            <a:br/>
            <a:r>
              <a:t>A.ABC	B.BCA</a:t>
            </a:r>
            <a:br/>
            <a:r>
              <a:t>C.CBA		D.CAB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57200" y="3266440"/>
            <a:ext cx="11277600" cy="2646680"/>
            <a:chOff x="720" y="5144"/>
            <a:chExt cx="17760" cy="4168"/>
          </a:xfrm>
        </p:grpSpPr>
        <p:sp>
          <p:nvSpPr>
            <p:cNvPr id="3" name="TextBox 2"/>
            <p:cNvSpPr txBox="1"/>
            <p:nvPr/>
          </p:nvSpPr>
          <p:spPr>
            <a:xfrm>
              <a:off x="720" y="5144"/>
              <a:ext cx="17760" cy="14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lnSpc>
                  <a:spcPct val="130000"/>
                </a:lnSpc>
                <a:buClrTx/>
                <a:buSzTx/>
                <a:buFontTx/>
                <a:defRPr sz="2000">
                  <a:solidFill>
                    <a:srgbClr val="FF0000"/>
                  </a:solidFill>
                </a:defRPr>
              </a:pPr>
              <a:r>
                <a:rPr>
                  <a:uFillTx/>
                  <a:ea typeface="楷体" panose="02010609060101010101" charset="-122"/>
                  <a:sym typeface="+mn-ea"/>
                </a:rPr>
                <a:t>若该二叉树的前序遍历结果为ABC，且不是满二叉树，则该树可能的树形结构如图所示，其后序遍历结果均为CBA。</a:t>
              </a:r>
              <a:endParaRPr>
                <a:uFillTx/>
                <a:ea typeface="楷体" panose="02010609060101010101" charset="-122"/>
                <a:sym typeface="+mn-ea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100" y="6348"/>
              <a:ext cx="9000" cy="2964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1834515" y="1182370"/>
            <a:ext cx="4603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endParaRPr lang="en-US" altLang="en-US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1945" y="2301875"/>
            <a:ext cx="460375" cy="622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en-US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√</a:t>
            </a:r>
            <a:endParaRPr lang="en-US" altLang="en-US"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548640"/>
            <a:ext cx="11277295" cy="2009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</a:defRPr>
            </a:pPr>
            <a:r>
              <a:t>13.[2026浙江9+1模拟]节点A是某完全二叉树（层数&gt;2）的根节点，节点B是该二叉树度为0的节点，节点C是节点A的右孩子节点。在中序遍历序列中节点B位于节点A的左侧区域，在前序遍历序列中节点B与节点C相邻。下列二叉树中，节点B位置标注正确的是	（　　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4711065"/>
            <a:ext cx="11277295" cy="1291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buClrTx/>
              <a:buSzTx/>
              <a:buFontTx/>
              <a:defRPr sz="2000">
                <a:solidFill>
                  <a:srgbClr val="FF0000"/>
                </a:solidFill>
              </a:defRPr>
            </a:pPr>
            <a:r>
              <a:rPr>
                <a:uFillTx/>
                <a:ea typeface="楷体" panose="02010609060101010101" charset="-122"/>
                <a:sym typeface="+mn-ea"/>
              </a:rPr>
              <a:t>在前序遍历序列中节点B与节点C相邻，则根据选项A和选项D，节点C为节点B的兄弟节点或者父节点，那么就违背了“节点C是节点A的右孩子节点”。选项B，节点B在右子树，则在中序遍历序列中，节点B会位于节点A的右侧区域。</a:t>
            </a:r>
            <a:endParaRPr>
              <a:uFillTx/>
              <a:ea typeface="楷体" panose="0201060906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b="52595"/>
          <a:stretch>
            <a:fillRect/>
          </a:stretch>
        </p:blipFill>
        <p:spPr>
          <a:xfrm>
            <a:off x="457200" y="2492375"/>
            <a:ext cx="2617980" cy="144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r="3802" b="51523"/>
          <a:stretch>
            <a:fillRect/>
          </a:stretch>
        </p:blipFill>
        <p:spPr>
          <a:xfrm>
            <a:off x="5366385" y="2504440"/>
            <a:ext cx="3116580" cy="20161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t="52942" r="13123"/>
          <a:stretch>
            <a:fillRect/>
          </a:stretch>
        </p:blipFill>
        <p:spPr>
          <a:xfrm>
            <a:off x="3075305" y="2504440"/>
            <a:ext cx="2291080" cy="14401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t="52879" r="2716"/>
          <a:stretch>
            <a:fillRect/>
          </a:stretch>
        </p:blipFill>
        <p:spPr>
          <a:xfrm>
            <a:off x="8482965" y="2504440"/>
            <a:ext cx="3184525" cy="1979930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58440" y="1908810"/>
            <a:ext cx="4603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endParaRPr lang="en-US" altLang="en-US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66385" y="2301875"/>
            <a:ext cx="460375" cy="622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en-US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√</a:t>
            </a:r>
            <a:endParaRPr lang="en-US" altLang="en-US"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2" grpId="1"/>
      <p:bldP spid="3" grpId="0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548640"/>
            <a:ext cx="1127729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sz="2400">
                <a:solidFill>
                  <a:srgbClr val="000000"/>
                </a:solidFill>
              </a:defRPr>
            </a:pPr>
            <a:r>
              <a:t>14.</a:t>
            </a:r>
            <a:r>
              <a:rPr lang="en-US" altLang="zh-CN">
                <a:uFillTx/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 </a:t>
            </a:r>
            <a:r>
              <a:t>下列二叉树中，中序遍历结果为BAEDFC的是		（　　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35955" y="3429000"/>
            <a:ext cx="5972175" cy="1691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buClrTx/>
              <a:buSzTx/>
              <a:buFontTx/>
              <a:defRPr sz="2000">
                <a:solidFill>
                  <a:srgbClr val="FF0000"/>
                </a:solidFill>
              </a:defRPr>
            </a:pPr>
            <a:r>
              <a:rPr>
                <a:uFillTx/>
                <a:ea typeface="楷体" panose="02010609060101010101" charset="-122"/>
                <a:sym typeface="+mn-ea"/>
              </a:rPr>
              <a:t>二叉树的中序遍历规则是左-根-右。故可知选项A中二叉树的中序遍历结果是EDFBAC。选项B的中序遍历结果是BEDFAC。选项C的中序遍历结果是BAEDFC。选项D的中序遍历结果是BACEDF。</a:t>
            </a:r>
            <a:endParaRPr>
              <a:uFillTx/>
              <a:ea typeface="楷体" panose="0201060906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195" y="1193800"/>
            <a:ext cx="2362200" cy="41605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075" y="1193800"/>
            <a:ext cx="2423160" cy="41071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920" y="653415"/>
            <a:ext cx="1234440" cy="4349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10130790" y="653415"/>
            <a:ext cx="4603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endParaRPr lang="en-US" altLang="en-US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13075" y="1193800"/>
            <a:ext cx="460375" cy="622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en-US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√</a:t>
            </a:r>
            <a:endParaRPr lang="en-US" altLang="en-US"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2" grpId="1"/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548640"/>
            <a:ext cx="11277295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sz="2400">
                <a:solidFill>
                  <a:srgbClr val="000000"/>
                </a:solidFill>
              </a:defRPr>
            </a:pPr>
            <a:r>
              <a:t>15.</a:t>
            </a:r>
            <a:r>
              <a:rPr lang="en-US" altLang="zh-CN">
                <a:uFillTx/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 </a:t>
            </a:r>
            <a:r>
              <a:t>某二叉树有a、b、c、d四个节点，若中序遍历序列为abcd，后序遍历序列为dcba，则该二叉树的树形结构为	（　　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4800600"/>
            <a:ext cx="11277295" cy="891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buClrTx/>
              <a:buSzTx/>
              <a:buFontTx/>
              <a:defRPr sz="2000">
                <a:solidFill>
                  <a:srgbClr val="FF0000"/>
                </a:solidFill>
              </a:defRPr>
            </a:pPr>
            <a:r>
              <a:rPr>
                <a:uFillTx/>
                <a:ea typeface="楷体" panose="02010609060101010101" charset="-122"/>
                <a:sym typeface="+mn-ea"/>
              </a:rPr>
              <a:t>根据中序遍历“左-根-右”和后序遍历“左-右-根”的特点，可知当中序遍历序列与后序遍历序列逆序时，该二叉树的所有节点均无左子树。</a:t>
            </a:r>
            <a:endParaRPr>
              <a:uFillTx/>
              <a:ea typeface="楷体" panose="0201060906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b="51396"/>
          <a:stretch>
            <a:fillRect/>
          </a:stretch>
        </p:blipFill>
        <p:spPr>
          <a:xfrm>
            <a:off x="560070" y="1747520"/>
            <a:ext cx="1920240" cy="22110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b="44835"/>
          <a:stretch>
            <a:fillRect/>
          </a:stretch>
        </p:blipFill>
        <p:spPr>
          <a:xfrm>
            <a:off x="4654550" y="1747520"/>
            <a:ext cx="2019300" cy="22110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480" y="649605"/>
            <a:ext cx="1234440" cy="4349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t="50572"/>
          <a:stretch>
            <a:fillRect/>
          </a:stretch>
        </p:blipFill>
        <p:spPr>
          <a:xfrm>
            <a:off x="2545080" y="1710055"/>
            <a:ext cx="1920240" cy="22485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t="57620"/>
          <a:stretch>
            <a:fillRect/>
          </a:stretch>
        </p:blipFill>
        <p:spPr>
          <a:xfrm>
            <a:off x="6863080" y="1710055"/>
            <a:ext cx="2019300" cy="169862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6402705" y="1084580"/>
            <a:ext cx="4603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endParaRPr lang="en-US" altLang="en-US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54550" y="1747520"/>
            <a:ext cx="460375" cy="622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en-US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√</a:t>
            </a:r>
            <a:endParaRPr lang="en-US" altLang="en-US"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2" grpId="1"/>
      <p:bldP spid="3" grpId="0"/>
      <p:bldP spid="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548640"/>
            <a:ext cx="11277295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sz="2400">
                <a:solidFill>
                  <a:srgbClr val="000000"/>
                </a:solidFill>
              </a:defRPr>
            </a:pPr>
            <a:r>
              <a:t>16.</a:t>
            </a:r>
            <a:r>
              <a:rPr lang="en-US" altLang="zh-CN">
                <a:uFillTx/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 </a:t>
            </a:r>
            <a:r>
              <a:t>某二叉树如图所示，E节点在前序遍历序列中的位置记号为x。下列二叉树中，E节点在中序遍历序列中的位置序号也为x的是	（　　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23915" y="4078605"/>
            <a:ext cx="5810885" cy="1691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buClrTx/>
              <a:buSzTx/>
              <a:buFontTx/>
              <a:defRPr sz="2000">
                <a:solidFill>
                  <a:srgbClr val="FF0000"/>
                </a:solidFill>
              </a:defRPr>
            </a:pPr>
            <a:r>
              <a:rPr>
                <a:uFillTx/>
                <a:ea typeface="楷体" panose="02010609060101010101" charset="-122"/>
                <a:sym typeface="+mn-ea"/>
              </a:rPr>
              <a:t>前序遍历的访问顺序是根-左-右。图示的E节点在前序遍历序列中的位置序号为4。中序遍历的访问顺序是左-根-右。选项A、B、C、D的E节点在中序遍历序列中的位置序号分别为4、3、5、3。</a:t>
            </a:r>
            <a:endParaRPr>
              <a:uFillTx/>
              <a:ea typeface="楷体" panose="0201060906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72020" y="1871980"/>
            <a:ext cx="1981200" cy="19354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47520"/>
            <a:ext cx="2407920" cy="37261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610" y="1739900"/>
            <a:ext cx="2400300" cy="3733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360" y="640080"/>
            <a:ext cx="1234440" cy="4349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9178290" y="1075055"/>
            <a:ext cx="4603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endParaRPr lang="en-US" altLang="en-US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1945" y="2301875"/>
            <a:ext cx="460375" cy="622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en-US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√</a:t>
            </a:r>
            <a:endParaRPr lang="en-US" altLang="en-US"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2" grpId="1"/>
      <p:bldP spid="3" grpId="0"/>
      <p:bldP spid="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548640"/>
            <a:ext cx="11277295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sz="2400">
                <a:solidFill>
                  <a:srgbClr val="000000"/>
                </a:solidFill>
              </a:defRPr>
            </a:pPr>
            <a:r>
              <a:t>17.</a:t>
            </a:r>
            <a:r>
              <a:rPr lang="en-US" altLang="zh-CN">
                <a:uFillTx/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 </a:t>
            </a:r>
            <a:r>
              <a:t>某完全二叉树包含5个节点，其根节点在后序遍历序列、中序遍历序列中的位置序号分别记为x、y，则x-y的值为		（　　）</a:t>
            </a:r>
            <a:br/>
            <a:r>
              <a:t>A.0		B.1</a:t>
            </a:r>
            <a:br/>
            <a:r>
              <a:t>C.2		D.3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57200" y="2972435"/>
            <a:ext cx="11277600" cy="2818765"/>
            <a:chOff x="720" y="4681"/>
            <a:chExt cx="17760" cy="4439"/>
          </a:xfrm>
        </p:grpSpPr>
        <p:sp>
          <p:nvSpPr>
            <p:cNvPr id="3" name="TextBox 2"/>
            <p:cNvSpPr txBox="1"/>
            <p:nvPr/>
          </p:nvSpPr>
          <p:spPr>
            <a:xfrm>
              <a:off x="720" y="4681"/>
              <a:ext cx="17760" cy="14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lnSpc>
                  <a:spcPct val="130000"/>
                </a:lnSpc>
                <a:buClrTx/>
                <a:buSzTx/>
                <a:buFontTx/>
                <a:defRPr sz="2000">
                  <a:solidFill>
                    <a:srgbClr val="FF0000"/>
                  </a:solidFill>
                </a:defRPr>
              </a:pPr>
              <a:r>
                <a:rPr>
                  <a:uFillTx/>
                  <a:ea typeface="楷体" panose="02010609060101010101" charset="-122"/>
                  <a:sym typeface="+mn-ea"/>
                </a:rPr>
                <a:t>包含5个节点的完全二叉树如图所示。该二叉树的后序遍历序列为3-4-1-2-0，其中根节点排在最后一位。该二叉树的中序遍历序列为3-1-4-0-2，其中根节点排在倒数第二位，故x-y的值为1。</a:t>
              </a:r>
              <a:endParaRPr>
                <a:uFillTx/>
                <a:ea typeface="楷体" panose="02010609060101010101" charset="-122"/>
                <a:sym typeface="+mn-ea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985" y="6204"/>
              <a:ext cx="3228" cy="2916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810" y="649605"/>
            <a:ext cx="1234440" cy="4349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8282940" y="1084580"/>
            <a:ext cx="4603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  <a:endParaRPr lang="en-US" altLang="en-US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254250" y="1717040"/>
            <a:ext cx="460375" cy="622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en-US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√</a:t>
            </a:r>
            <a:endParaRPr lang="en-US" altLang="en-US"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12520"/>
            <a:ext cx="12191365" cy="46329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548640"/>
            <a:ext cx="11277295" cy="3928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</a:defRPr>
            </a:pPr>
            <a:r>
              <a:t>18.一个数学表达式可以用一棵表达式树来表示，而一棵二叉树可以用一维数组来表示。用一维数组表示的表达式树如表所示，下列关于该表达式树的说法，正确的是（　　）</a:t>
            </a:r>
            <a:br/>
            <a:br/>
            <a:r>
              <a:t>A.该表达式树是一棵完全二叉树</a:t>
            </a:r>
            <a:br/>
            <a:r>
              <a:t>B.该表达式树的左右子树深度相差1</a:t>
            </a:r>
            <a:br/>
            <a:r>
              <a:t>C.该表达式树的叶子节点有4个</a:t>
            </a:r>
            <a:br/>
            <a:r>
              <a:t>D.该表达式树的中序遍历结果为4*6/8-4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37535" y="1623695"/>
            <a:ext cx="6248400" cy="86868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57200" y="3335020"/>
            <a:ext cx="11172825" cy="2560320"/>
            <a:chOff x="720" y="5252"/>
            <a:chExt cx="17595" cy="4032"/>
          </a:xfrm>
        </p:grpSpPr>
        <p:sp>
          <p:nvSpPr>
            <p:cNvPr id="3" name="TextBox 2"/>
            <p:cNvSpPr txBox="1"/>
            <p:nvPr/>
          </p:nvSpPr>
          <p:spPr>
            <a:xfrm>
              <a:off x="720" y="7250"/>
              <a:ext cx="13210" cy="20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lnSpc>
                  <a:spcPct val="130000"/>
                </a:lnSpc>
                <a:buClrTx/>
                <a:buSzTx/>
                <a:buFontTx/>
                <a:defRPr sz="2000">
                  <a:solidFill>
                    <a:srgbClr val="FF0000"/>
                  </a:solidFill>
                </a:defRPr>
              </a:pPr>
              <a:r>
                <a:rPr>
                  <a:uFillTx/>
                  <a:ea typeface="楷体" panose="02010609060101010101" charset="-122"/>
                  <a:sym typeface="+mn-ea"/>
                </a:rPr>
                <a:t>根据一维数组可画出如图所示的表达式树，该表达式树不是一棵完全二叉树。该表达式树的左右子树深度相差为2。该表达式树的中序遍历结果为4*6-8/4。</a:t>
              </a:r>
              <a:endParaRPr>
                <a:uFillTx/>
                <a:ea typeface="楷体" panose="02010609060101010101" charset="-122"/>
                <a:sym typeface="+mn-ea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87" y="5252"/>
              <a:ext cx="4128" cy="4032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939165" y="1508760"/>
            <a:ext cx="4603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endParaRPr lang="en-US" altLang="en-US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88620" y="3335020"/>
            <a:ext cx="460375" cy="622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en-US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√</a:t>
            </a:r>
            <a:endParaRPr lang="en-US" altLang="en-US"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548640"/>
            <a:ext cx="11277295" cy="3415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sz="2400">
                <a:solidFill>
                  <a:srgbClr val="000000"/>
                </a:solidFill>
              </a:defRPr>
            </a:pPr>
            <a:r>
              <a:t>19.[2026金华十校联考]某二叉树中序遍历时，若节点a在前、节点b在后，则下列关于a、b的关系</a:t>
            </a:r>
            <a:r>
              <a:rPr b="1"/>
              <a:t>不可能</a:t>
            </a:r>
            <a:r>
              <a:t>是	（　　）</a:t>
            </a:r>
            <a:br/>
            <a:r>
              <a:t>A.a是b的孩子节点</a:t>
            </a:r>
            <a:br/>
            <a:r>
              <a:t>B.a在b的左子树</a:t>
            </a:r>
            <a:br/>
            <a:r>
              <a:t>C.a是b的父节点</a:t>
            </a:r>
            <a:br/>
            <a:r>
              <a:t>D.a在b的右子树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4613910"/>
            <a:ext cx="11277295" cy="1291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buClrTx/>
              <a:buSzTx/>
              <a:buFontTx/>
              <a:defRPr sz="2000">
                <a:solidFill>
                  <a:srgbClr val="FF0000"/>
                </a:solidFill>
              </a:defRPr>
            </a:pPr>
            <a:r>
              <a:rPr>
                <a:uFillTx/>
                <a:ea typeface="楷体" panose="02010609060101010101" charset="-122"/>
                <a:sym typeface="+mn-ea"/>
              </a:rPr>
              <a:t>二叉树的中序遍历规则是左-根-右，若中序遍历时，节点a在前、节点b在后，则可能的情况有：a在左子树，b是根节点；a是根节点，b在右子树；a在左子树，b在右子树。故a、b的关系不可能是“a在b的右子树”。</a:t>
            </a:r>
            <a:endParaRPr>
              <a:uFillTx/>
              <a:ea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4587240" y="1118235"/>
            <a:ext cx="4603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  <a:endParaRPr lang="en-US" altLang="en-US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88620" y="3341370"/>
            <a:ext cx="460375" cy="622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en-US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√</a:t>
            </a:r>
            <a:endParaRPr lang="en-US" altLang="en-US"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2" grpId="1"/>
      <p:bldP spid="3" grpId="0"/>
      <p:bldP spid="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548640"/>
            <a:ext cx="11277295" cy="3415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sz="2400">
                <a:solidFill>
                  <a:srgbClr val="000000"/>
                </a:solidFill>
              </a:defRPr>
            </a:pPr>
            <a:r>
              <a:t>20.已知一棵完全二叉树共有6个节点，其前序遍历结果为ABCDEF，下列说法正确的是（　　）</a:t>
            </a:r>
            <a:br/>
            <a:r>
              <a:t>A.该二叉树的后序遍历结果为CDBFEA</a:t>
            </a:r>
            <a:br/>
            <a:r>
              <a:t>B.该二叉树中只有1个度为2的节点</a:t>
            </a:r>
            <a:br/>
            <a:r>
              <a:t>C.节点F的父节点是C</a:t>
            </a:r>
            <a:br/>
            <a:r>
              <a:t>D.该二叉树共有4个叶子节点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57200" y="4060190"/>
            <a:ext cx="11013440" cy="1859280"/>
            <a:chOff x="720" y="6394"/>
            <a:chExt cx="17344" cy="2928"/>
          </a:xfrm>
        </p:grpSpPr>
        <p:sp>
          <p:nvSpPr>
            <p:cNvPr id="3" name="TextBox 2"/>
            <p:cNvSpPr txBox="1"/>
            <p:nvPr/>
          </p:nvSpPr>
          <p:spPr>
            <a:xfrm>
              <a:off x="720" y="6394"/>
              <a:ext cx="12452" cy="14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lnSpc>
                  <a:spcPct val="130000"/>
                </a:lnSpc>
                <a:buClrTx/>
                <a:buSzTx/>
                <a:buFontTx/>
                <a:defRPr sz="2000">
                  <a:solidFill>
                    <a:srgbClr val="FF0000"/>
                  </a:solidFill>
                </a:defRPr>
              </a:pPr>
              <a:r>
                <a:rPr>
                  <a:uFillTx/>
                  <a:ea typeface="楷体" panose="02010609060101010101" charset="-122"/>
                  <a:sym typeface="+mn-ea"/>
                </a:rPr>
                <a:t>根据完全二叉树的特点，可画出如图所示的二叉树，该二叉树中有2个度为2的节点。节点F的父节点是节点E。该二叉树共有3个叶子节点。</a:t>
              </a:r>
              <a:endParaRPr>
                <a:uFillTx/>
                <a:ea typeface="楷体" panose="02010609060101010101" charset="-122"/>
                <a:sym typeface="+mn-ea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576" y="6394"/>
              <a:ext cx="4488" cy="2928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1548765" y="1182370"/>
            <a:ext cx="4603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endParaRPr lang="en-US" altLang="en-US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9095" y="1765935"/>
            <a:ext cx="460375" cy="622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en-US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√</a:t>
            </a:r>
            <a:endParaRPr lang="en-US" altLang="en-US"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548640"/>
            <a:ext cx="11277295" cy="425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sz="2400">
                <a:solidFill>
                  <a:srgbClr val="000000"/>
                </a:solidFill>
              </a:defRPr>
            </a:pPr>
            <a:r>
              <a:t>21.有一棵含有8个节点的二叉树，下列说法正确的是	（　　）</a:t>
            </a:r>
            <a:br/>
            <a:r>
              <a:t>A.该二叉树叶子节点可能有4个</a:t>
            </a:r>
            <a:br/>
            <a:r>
              <a:t>B.该二叉树第3层最多有6个节点</a:t>
            </a:r>
            <a:br/>
            <a:r>
              <a:t>C.该二叉树度为1的节点最多有4个</a:t>
            </a:r>
            <a:br/>
            <a:r>
              <a:t>D.该二叉树的层数可能为3层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4800600"/>
            <a:ext cx="11277295" cy="891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buClrTx/>
              <a:buSzTx/>
              <a:buFontTx/>
              <a:defRPr sz="2000">
                <a:solidFill>
                  <a:srgbClr val="FF0000"/>
                </a:solidFill>
              </a:defRPr>
            </a:pPr>
            <a:r>
              <a:rPr>
                <a:uFillTx/>
                <a:ea typeface="楷体" panose="02010609060101010101" charset="-122"/>
                <a:sym typeface="+mn-ea"/>
              </a:rPr>
              <a:t>该二叉树叶子节点可能有1、2、3、4个。该二叉树第3层最多有4个节点。该二叉树度为1的节点最多有7个。该二叉树的层数可能为4、5、6、7、8层。</a:t>
            </a:r>
            <a:endParaRPr>
              <a:uFillTx/>
              <a:ea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8273415" y="548640"/>
            <a:ext cx="4603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endParaRPr lang="en-US" altLang="en-US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7200" y="1132205"/>
            <a:ext cx="460375" cy="622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en-US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√</a:t>
            </a:r>
            <a:endParaRPr lang="en-US" altLang="en-US"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2" grpId="1"/>
      <p:bldP spid="3" grpId="0"/>
      <p:bldP spid="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548640"/>
            <a:ext cx="11277295" cy="425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sz="2400">
                <a:solidFill>
                  <a:srgbClr val="000000"/>
                </a:solidFill>
              </a:defRPr>
            </a:pPr>
            <a:r>
              <a:t>22.某完全二叉树的后序遍历结果为EBAGDC，则下列说法正确的是	（　　）</a:t>
            </a:r>
            <a:br/>
            <a:r>
              <a:t>A.该二叉树的深度为4</a:t>
            </a:r>
            <a:br/>
            <a:r>
              <a:t>B.该二叉树有2个叶子节点</a:t>
            </a:r>
            <a:br/>
            <a:r>
              <a:t>C.节点B、G是兄弟节点</a:t>
            </a:r>
            <a:br/>
            <a:r>
              <a:t>D.删除节点E后，该二叉树的前序遍历结果为CABDG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57200" y="3543935"/>
            <a:ext cx="11078845" cy="1991995"/>
            <a:chOff x="720" y="5693"/>
            <a:chExt cx="17447" cy="3137"/>
          </a:xfrm>
        </p:grpSpPr>
        <p:sp>
          <p:nvSpPr>
            <p:cNvPr id="3" name="TextBox 2"/>
            <p:cNvSpPr txBox="1"/>
            <p:nvPr/>
          </p:nvSpPr>
          <p:spPr>
            <a:xfrm>
              <a:off x="720" y="5693"/>
              <a:ext cx="13027" cy="20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lnSpc>
                  <a:spcPct val="130000"/>
                </a:lnSpc>
                <a:buClrTx/>
                <a:buSzTx/>
                <a:buFontTx/>
                <a:defRPr sz="2000">
                  <a:solidFill>
                    <a:srgbClr val="FF0000"/>
                  </a:solidFill>
                </a:defRPr>
              </a:pPr>
              <a:r>
                <a:rPr>
                  <a:uFillTx/>
                  <a:ea typeface="楷体" panose="02010609060101010101" charset="-122"/>
                  <a:sym typeface="+mn-ea"/>
                </a:rPr>
                <a:t>根据完全二叉树的后序遍历结果可画出如图所示的二叉树，该二叉树的深度为3。该二叉树有3个叶子节点。节点B、G没有同一个父节点，故节点B、G不是兄弟节点。</a:t>
              </a:r>
              <a:endParaRPr>
                <a:uFillTx/>
                <a:ea typeface="楷体" panose="02010609060101010101" charset="-122"/>
                <a:sym typeface="+mn-ea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895" y="5818"/>
              <a:ext cx="4272" cy="3012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10054590" y="548640"/>
            <a:ext cx="4603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  <a:endParaRPr lang="en-US" altLang="en-US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1945" y="2749550"/>
            <a:ext cx="460375" cy="622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en-US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√</a:t>
            </a:r>
            <a:endParaRPr lang="en-US" altLang="en-US"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548640"/>
            <a:ext cx="11277295" cy="425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sz="2400">
                <a:solidFill>
                  <a:srgbClr val="000000"/>
                </a:solidFill>
              </a:defRPr>
            </a:pPr>
            <a:r>
              <a:t>23.[2026七彩阳光联盟]某二叉树的前序遍历结果为ABCDEF，其中A是C的父节点，E和F是兄弟节点。该二叉树的后序遍历结果是	（　　）</a:t>
            </a:r>
            <a:br/>
            <a:r>
              <a:t>A.BACEDF</a:t>
            </a:r>
            <a:br/>
            <a:r>
              <a:t>B.BEFDCA</a:t>
            </a:r>
            <a:br/>
            <a:r>
              <a:t>C.BCDEFA</a:t>
            </a:r>
            <a:br/>
            <a:r>
              <a:t>D.BCEFDA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57200" y="3429000"/>
            <a:ext cx="11277600" cy="2529840"/>
            <a:chOff x="720" y="5400"/>
            <a:chExt cx="17760" cy="3984"/>
          </a:xfrm>
        </p:grpSpPr>
        <p:sp>
          <p:nvSpPr>
            <p:cNvPr id="3" name="TextBox 2"/>
            <p:cNvSpPr txBox="1"/>
            <p:nvPr/>
          </p:nvSpPr>
          <p:spPr>
            <a:xfrm>
              <a:off x="720" y="6085"/>
              <a:ext cx="11245" cy="2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lnSpc>
                  <a:spcPct val="130000"/>
                </a:lnSpc>
                <a:buClrTx/>
                <a:buSzTx/>
                <a:buFontTx/>
                <a:defRPr sz="2000">
                  <a:solidFill>
                    <a:srgbClr val="FF0000"/>
                  </a:solidFill>
                </a:defRPr>
              </a:pPr>
              <a:r>
                <a:rPr>
                  <a:uFillTx/>
                  <a:ea typeface="楷体" panose="02010609060101010101" charset="-122"/>
                  <a:sym typeface="+mn-ea"/>
                </a:rPr>
                <a:t>前序遍历的规则是“根-左-右”，故A是根节点。A是C的父节点，故B是A的左子树，CDEF是A的右子树，右子树的根节点是C。E和F是兄弟节点，故E是D的左孩子，F是D的右孩子。该二叉树的可能形态如图所示，它们的后序遍历结果都是BEFDCA。</a:t>
              </a:r>
              <a:endParaRPr>
                <a:uFillTx/>
                <a:ea typeface="楷体" panose="02010609060101010101" charset="-122"/>
                <a:sym typeface="+mn-ea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964" y="5400"/>
              <a:ext cx="6516" cy="3984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320915" y="1108710"/>
            <a:ext cx="4603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  <a:endParaRPr lang="en-US" altLang="en-US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1945" y="2301875"/>
            <a:ext cx="460375" cy="622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en-US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√</a:t>
            </a:r>
            <a:endParaRPr lang="en-US" altLang="en-US"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548640"/>
            <a:ext cx="11277295" cy="4225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</a:defRPr>
            </a:pPr>
            <a:r>
              <a:t>24.某二叉树的一维数组存储结构如表所示：</a:t>
            </a:r>
            <a:br/>
          </a:p>
          <a:p>
            <a:pPr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</a:defRPr>
            </a:pPr>
          </a:p>
          <a:p>
            <a:pPr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</a:defRPr>
            </a:pPr>
            <a:r>
              <a:t>下列关于该二叉树的说法，正确的是	（　　）</a:t>
            </a:r>
            <a:br/>
            <a:r>
              <a:t>A.该二叉树的深度为3</a:t>
            </a:r>
            <a:br/>
            <a:r>
              <a:t>B.该二叉树第3层上有2个分支节点</a:t>
            </a:r>
            <a:br/>
            <a:r>
              <a:t>C.该二叉树的中序遍历结果为BFDAEC</a:t>
            </a:r>
            <a:br/>
            <a:r>
              <a:t>D.该二叉树的叶子节点与度为2的节点数量相同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60420" y="1203960"/>
            <a:ext cx="6256020" cy="85344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57200" y="3384550"/>
            <a:ext cx="11277600" cy="2522220"/>
            <a:chOff x="720" y="5400"/>
            <a:chExt cx="17760" cy="3972"/>
          </a:xfrm>
        </p:grpSpPr>
        <p:sp>
          <p:nvSpPr>
            <p:cNvPr id="3" name="TextBox 2"/>
            <p:cNvSpPr txBox="1"/>
            <p:nvPr/>
          </p:nvSpPr>
          <p:spPr>
            <a:xfrm>
              <a:off x="720" y="7436"/>
              <a:ext cx="13787" cy="14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lnSpc>
                  <a:spcPct val="130000"/>
                </a:lnSpc>
                <a:buClrTx/>
                <a:buSzTx/>
                <a:buFontTx/>
                <a:defRPr sz="2000">
                  <a:solidFill>
                    <a:srgbClr val="FF0000"/>
                  </a:solidFill>
                </a:defRPr>
              </a:pPr>
              <a:r>
                <a:rPr>
                  <a:uFillTx/>
                  <a:ea typeface="楷体" panose="02010609060101010101" charset="-122"/>
                  <a:sym typeface="+mn-ea"/>
                </a:rPr>
                <a:t>根据一维数组可画出如图所示的二叉树，故该二叉树的深度为4。该二叉树第3层上有1个分支节点。该二叉树的叶子节点数量是2，度为2的节点数量是1。</a:t>
              </a:r>
              <a:endParaRPr>
                <a:uFillTx/>
                <a:ea typeface="楷体" panose="02010609060101010101" charset="-122"/>
                <a:sym typeface="+mn-ea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60" y="5400"/>
              <a:ext cx="3720" cy="3972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6435090" y="2057400"/>
            <a:ext cx="4603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endParaRPr lang="en-US" altLang="en-US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1945" y="3578225"/>
            <a:ext cx="460375" cy="622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en-US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√</a:t>
            </a:r>
            <a:endParaRPr lang="en-US" altLang="en-US"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548640"/>
            <a:ext cx="11277295" cy="425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sz="2400">
                <a:solidFill>
                  <a:srgbClr val="000000"/>
                </a:solidFill>
              </a:defRPr>
            </a:pPr>
            <a:r>
              <a:t>25.[2026湖丽衢模拟]某完全二叉树包含4个度为2的节点，在该二叉树的前序遍历序列中，连续排列的叶子节点的最长区间的结束位置序号（位置序号从0开始）为	（　　）</a:t>
            </a:r>
            <a:br/>
            <a:r>
              <a:t>A.1	B.3	C.5	D.7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57200" y="2874645"/>
            <a:ext cx="11277600" cy="2861310"/>
            <a:chOff x="720" y="5004"/>
            <a:chExt cx="17760" cy="4506"/>
          </a:xfrm>
        </p:grpSpPr>
        <p:sp>
          <p:nvSpPr>
            <p:cNvPr id="3" name="TextBox 2"/>
            <p:cNvSpPr txBox="1"/>
            <p:nvPr/>
          </p:nvSpPr>
          <p:spPr>
            <a:xfrm>
              <a:off x="720" y="5004"/>
              <a:ext cx="10487" cy="45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lnSpc>
                  <a:spcPct val="100000"/>
                </a:lnSpc>
                <a:buClrTx/>
                <a:buSzTx/>
                <a:buFontTx/>
                <a:defRPr sz="2000">
                  <a:solidFill>
                    <a:srgbClr val="FF0000"/>
                  </a:solidFill>
                </a:defRPr>
              </a:pPr>
              <a:r>
                <a:rPr>
                  <a:uFillTx/>
                  <a:ea typeface="楷体" panose="02010609060101010101" charset="-122"/>
                  <a:sym typeface="+mn-ea"/>
                </a:rPr>
                <a:t>根据完全二叉树的性质，度为2的节点数为4时，节点总数n=9或n=10。对该二叉树的节点进行编号，如图所示。当n=9时，叶子节点有5、6、7、8、9，前序遍历序列为1-2-4-8-9-5-3-6-7，则叶子节点8、9、5和6、7在前序遍历序列中连续排列，其结束位置序号分别为5和8。当n=10时，叶子节点有6、7、8、9、10，前序遍历序列为1-2-4-8-9-5-10-3-6-7，则叶子节点8、9和6、7在前序遍历序列中连续排列，其结束位置序号分别为4和9。因此最长区间的结束位置序号为5。</a:t>
              </a:r>
              <a:endParaRPr>
                <a:uFillTx/>
                <a:ea typeface="楷体" panose="02010609060101010101" charset="-122"/>
                <a:sym typeface="+mn-ea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388" y="5004"/>
              <a:ext cx="7092" cy="3720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948690" y="1765935"/>
            <a:ext cx="4603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endParaRPr lang="en-US" altLang="en-US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217420" y="2252345"/>
            <a:ext cx="460375" cy="622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en-US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√</a:t>
            </a:r>
            <a:endParaRPr lang="en-US" altLang="en-US"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548640"/>
            <a:ext cx="11277295" cy="425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sz="2400">
                <a:solidFill>
                  <a:srgbClr val="000000"/>
                </a:solidFill>
              </a:defRPr>
            </a:pPr>
            <a:r>
              <a:t>26.[2026稽阳模拟]某二叉树的前序和中序遍历结果分别是ABCDEFG、***AEFG，下列说法正确的是	（　　）</a:t>
            </a:r>
            <a:br/>
            <a:r>
              <a:t>A.该二叉树共有4层</a:t>
            </a:r>
            <a:br/>
            <a:r>
              <a:t>B.该二叉树最多有2个叶子节点</a:t>
            </a:r>
            <a:br/>
            <a:r>
              <a:t>C.该二叉树根节点的左子节点是C</a:t>
            </a:r>
            <a:br/>
            <a:r>
              <a:t>D.该二叉树有4种可能的形状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57200" y="3847465"/>
            <a:ext cx="11182350" cy="2087880"/>
            <a:chOff x="720" y="6059"/>
            <a:chExt cx="17610" cy="3288"/>
          </a:xfrm>
        </p:grpSpPr>
        <p:sp>
          <p:nvSpPr>
            <p:cNvPr id="3" name="TextBox 2"/>
            <p:cNvSpPr txBox="1"/>
            <p:nvPr/>
          </p:nvSpPr>
          <p:spPr>
            <a:xfrm>
              <a:off x="720" y="6254"/>
              <a:ext cx="14489" cy="2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lnSpc>
                  <a:spcPct val="130000"/>
                </a:lnSpc>
                <a:buClrTx/>
                <a:buSzTx/>
                <a:buFontTx/>
                <a:defRPr sz="2000">
                  <a:solidFill>
                    <a:srgbClr val="FF0000"/>
                  </a:solidFill>
                </a:defRPr>
              </a:pPr>
              <a:r>
                <a:rPr>
                  <a:uFillTx/>
                  <a:ea typeface="楷体" panose="02010609060101010101" charset="-122"/>
                  <a:sym typeface="+mn-ea"/>
                </a:rPr>
                <a:t>根据前序遍历结果ABCDEFG和中序遍历结果***AEFG，可以确定A为根节点，右子树的前序和中序遍历序列均是EFG，则右子树形态如图所示。因为左子树的状态不确定，故可能有2个叶子节点或3个叶子节点。该二叉树根节点的左子节点是B。该二叉树有5种可能的形状。</a:t>
              </a:r>
              <a:endParaRPr>
                <a:uFillTx/>
                <a:ea typeface="楷体" panose="02010609060101010101" charset="-122"/>
                <a:sym typeface="+mn-ea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390" y="6059"/>
              <a:ext cx="2940" cy="3288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3672840" y="1182370"/>
            <a:ext cx="4603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endParaRPr lang="en-US" altLang="en-US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98145" y="1765935"/>
            <a:ext cx="460375" cy="622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en-US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√</a:t>
            </a:r>
            <a:endParaRPr lang="en-US" altLang="en-US"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2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548640"/>
            <a:ext cx="11277295" cy="3415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sz="2400">
                <a:solidFill>
                  <a:srgbClr val="000000"/>
                </a:solidFill>
              </a:defRPr>
            </a:pPr>
            <a:r>
              <a:t>27.</a:t>
            </a:r>
            <a:r>
              <a:rPr lang="en-US" altLang="zh-CN">
                <a:uFillTx/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 </a:t>
            </a:r>
            <a:r>
              <a:t>[2025浙江A9协作体]已知某二叉树的前序遍历结果为ABDCGFE，中序遍历结果为DBAGCEF。下列关于该二叉树的说法，正确的是	（　　）</a:t>
            </a:r>
            <a:br/>
            <a:r>
              <a:t>A.该二叉树的深度为4，节点D在第2层</a:t>
            </a:r>
            <a:br/>
            <a:r>
              <a:t>B.该二叉树的形态唯一，其后序遍历结果为DBGEFCA</a:t>
            </a:r>
            <a:br/>
            <a:r>
              <a:t>C.该二叉树的叶子节点数比非叶子节点数多1个</a:t>
            </a:r>
            <a:br/>
            <a:r>
              <a:t>D.该二叉树可以通过添加至少8个节点后变为完全二叉树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57200" y="3370580"/>
            <a:ext cx="11141075" cy="2506980"/>
            <a:chOff x="720" y="5308"/>
            <a:chExt cx="17545" cy="3948"/>
          </a:xfrm>
        </p:grpSpPr>
        <p:sp>
          <p:nvSpPr>
            <p:cNvPr id="3" name="TextBox 2"/>
            <p:cNvSpPr txBox="1"/>
            <p:nvPr/>
          </p:nvSpPr>
          <p:spPr>
            <a:xfrm>
              <a:off x="720" y="6265"/>
              <a:ext cx="13238" cy="2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lnSpc>
                  <a:spcPct val="130000"/>
                </a:lnSpc>
                <a:buClrTx/>
                <a:buSzTx/>
                <a:buFontTx/>
                <a:defRPr sz="2000">
                  <a:solidFill>
                    <a:srgbClr val="FF0000"/>
                  </a:solidFill>
                </a:defRPr>
              </a:pPr>
              <a:r>
                <a:rPr>
                  <a:uFillTx/>
                  <a:ea typeface="楷体" panose="02010609060101010101" charset="-122"/>
                  <a:sym typeface="+mn-ea"/>
                </a:rPr>
                <a:t>根据二叉树的前序遍历和中序遍历结果可画出如图所示的二叉树，故节点D在第3层。叶子节点数为3，比非叶子节点数少1个。完全二叉树至多只有最下两层中的节点的度小于2，且最下一层的叶子节点都依次排列在该层的最左边，故需要添加至少7个节点可变成完全二叉树。</a:t>
              </a:r>
              <a:endParaRPr>
                <a:uFillTx/>
                <a:ea typeface="楷体" panose="02010609060101010101" charset="-122"/>
                <a:sym typeface="+mn-ea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077" y="5308"/>
              <a:ext cx="4188" cy="3948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285" y="736600"/>
            <a:ext cx="1234800" cy="394196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9168765" y="1130935"/>
            <a:ext cx="4603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  <a:endParaRPr lang="en-US" altLang="en-US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1945" y="2301875"/>
            <a:ext cx="460375" cy="622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en-US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√</a:t>
            </a:r>
            <a:endParaRPr lang="en-US" altLang="en-US"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548640"/>
            <a:ext cx="11277295" cy="175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sz="2400">
                <a:solidFill>
                  <a:srgbClr val="000000"/>
                </a:solidFill>
              </a:defRPr>
            </a:pPr>
            <a:r>
              <a:t>﻿1.某完全二叉树包含10个节点，其中一个节点在前序遍历序列中位置序号为6（位置序号从1开始编号），则该节点在后序遍历序列中位置序号为	（　　）</a:t>
            </a:r>
            <a:br/>
            <a:r>
              <a:t>A.3		B.4</a:t>
            </a:r>
            <a:r>
              <a:rPr lang="en-US"/>
              <a:t>		</a:t>
            </a:r>
            <a:r>
              <a:t>C.5		D.6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57200" y="2481580"/>
            <a:ext cx="11277600" cy="3513455"/>
            <a:chOff x="720" y="3908"/>
            <a:chExt cx="17760" cy="5533"/>
          </a:xfrm>
        </p:grpSpPr>
        <p:sp>
          <p:nvSpPr>
            <p:cNvPr id="3" name="TextBox 2"/>
            <p:cNvSpPr txBox="1"/>
            <p:nvPr/>
          </p:nvSpPr>
          <p:spPr>
            <a:xfrm>
              <a:off x="720" y="3908"/>
              <a:ext cx="17760" cy="27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  <a:defRPr sz="2000">
                  <a:solidFill>
                    <a:srgbClr val="FF0000"/>
                  </a:solidFill>
                </a:defRPr>
              </a:pPr>
              <a:r>
                <a:rPr sz="2800">
                  <a:solidFill>
                    <a:srgbClr val="FF0000"/>
                  </a:solidFill>
                  <a:uFillTx/>
                  <a:ea typeface="楷体" panose="02010609060101010101" charset="-122"/>
                </a:rPr>
                <a:t>根据题目描述画出如图所示的完全二叉树，其前序遍历序列为ABDHIEJCFG，序号为6的节点是E，其后序遍历序列为HIDJEBFGCA，节点E的位置序号为5。</a:t>
              </a:r>
              <a:endParaRPr sz="2800">
                <a:solidFill>
                  <a:srgbClr val="FF0000"/>
                </a:solidFill>
                <a:uFillTx/>
                <a:ea typeface="楷体" panose="02010609060101010101" charset="-122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131" y="5769"/>
              <a:ext cx="4860" cy="3672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9187815" y="1182370"/>
            <a:ext cx="4603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endParaRPr lang="en-US" altLang="en-US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074160" y="1679575"/>
            <a:ext cx="460375" cy="622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en-US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√</a:t>
            </a:r>
            <a:endParaRPr lang="en-US" altLang="en-US"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548640"/>
            <a:ext cx="11277295" cy="425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sz="2400">
                <a:solidFill>
                  <a:srgbClr val="000000"/>
                </a:solidFill>
              </a:defRPr>
            </a:pPr>
            <a:r>
              <a:t>28.[2026温州模拟]某完全二叉树包含节点A、B、C、D、E、F，其中B、C、E为叶子节点。若删除1个左叶子节点，则新二叉树的中序遍历结果可能是	（　　）</a:t>
            </a:r>
            <a:br/>
            <a:r>
              <a:t>A.ABFED		B.BCADF</a:t>
            </a:r>
            <a:br/>
            <a:r>
              <a:t>C.DFCEA		D.DBAFE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4185285"/>
            <a:ext cx="11277295" cy="1691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buClrTx/>
              <a:buSzTx/>
              <a:buFontTx/>
              <a:defRPr sz="2000">
                <a:solidFill>
                  <a:srgbClr val="FF0000"/>
                </a:solidFill>
              </a:defRPr>
            </a:pPr>
            <a:r>
              <a:rPr>
                <a:uFillTx/>
                <a:ea typeface="楷体" panose="02010609060101010101" charset="-122"/>
                <a:sym typeface="+mn-ea"/>
              </a:rPr>
              <a:t>包含6个节点的完全二叉树，只能是3层，且B、C、E是叶子节点，则B、C、E在第三层。若要删除1个左叶子节点，则可能删除的是第1个叶子节点或第3个叶子节点。选项B，新二叉树的中序遍历结果中，B、C不可能连着输出。选项C，若是删除B，则C无法排第3位。选项D，删除了节点C，则E应该是右子树的左叶子节点，F、E的顺序错误。</a:t>
            </a:r>
            <a:endParaRPr>
              <a:uFillTx/>
              <a:ea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10064115" y="1182370"/>
            <a:ext cx="4603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endParaRPr lang="en-US" altLang="en-US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88620" y="1765935"/>
            <a:ext cx="460375" cy="622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en-US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√</a:t>
            </a:r>
            <a:endParaRPr lang="en-US" altLang="en-US"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2" grpId="1"/>
      <p:bldP spid="3" grpId="0"/>
      <p:bldP spid="3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548640"/>
            <a:ext cx="11277295" cy="425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sz="2400">
                <a:solidFill>
                  <a:srgbClr val="000000"/>
                </a:solidFill>
              </a:defRPr>
            </a:pPr>
            <a:r>
              <a:t>29.某二叉树用一维数组来存储，共占用13个存储空间，只有下标0、1、2、5、6、12处存有节点，其余位置均为空。若该二叉树的中序遍历结果为FCADBE，则其前序遍历结果是	（　　）</a:t>
            </a:r>
            <a:br/>
            <a:r>
              <a:t>A.DFCAEB	B.DFCEBA</a:t>
            </a:r>
            <a:br/>
            <a:r>
              <a:t>C.CFBAED	D.CFBADE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57200" y="3364230"/>
            <a:ext cx="11277600" cy="2537460"/>
            <a:chOff x="720" y="5298"/>
            <a:chExt cx="17760" cy="3996"/>
          </a:xfrm>
        </p:grpSpPr>
        <p:sp>
          <p:nvSpPr>
            <p:cNvPr id="3" name="TextBox 2"/>
            <p:cNvSpPr txBox="1"/>
            <p:nvPr/>
          </p:nvSpPr>
          <p:spPr>
            <a:xfrm>
              <a:off x="720" y="5763"/>
              <a:ext cx="13885" cy="14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lnSpc>
                  <a:spcPct val="130000"/>
                </a:lnSpc>
                <a:buClrTx/>
                <a:buSzTx/>
                <a:buFontTx/>
                <a:defRPr sz="2000">
                  <a:solidFill>
                    <a:srgbClr val="FF0000"/>
                  </a:solidFill>
                </a:defRPr>
              </a:pPr>
              <a:r>
                <a:rPr>
                  <a:uFillTx/>
                  <a:ea typeface="楷体" panose="02010609060101010101" charset="-122"/>
                  <a:sym typeface="+mn-ea"/>
                </a:rPr>
                <a:t>根据题意，用数组存储二叉树时需要将其补全为完全二叉树，根据中序遍历结果可画出如图所示的二叉树，故该二叉树的前序遍历结果为CFBADE。</a:t>
              </a:r>
              <a:endParaRPr>
                <a:uFillTx/>
                <a:ea typeface="楷体" panose="02010609060101010101" charset="-122"/>
                <a:sym typeface="+mn-ea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892" y="5298"/>
              <a:ext cx="3588" cy="3996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3653790" y="1661160"/>
            <a:ext cx="4603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  <a:endParaRPr lang="en-US" altLang="en-US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236470" y="2806700"/>
            <a:ext cx="460375" cy="622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en-US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√</a:t>
            </a:r>
            <a:endParaRPr lang="en-US" altLang="en-US"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2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548640"/>
            <a:ext cx="11277295" cy="425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sz="2400">
                <a:solidFill>
                  <a:srgbClr val="000000"/>
                </a:solidFill>
              </a:defRPr>
            </a:pPr>
            <a:r>
              <a:t>30.某完全二叉树包含7个节点，其根节点在后序遍历序列、中序遍历序列中的位置序号分别记为x、y，则x+y的值为	（　　）</a:t>
            </a:r>
            <a:br/>
            <a:r>
              <a:t>A.6		B.7</a:t>
            </a:r>
            <a:br/>
            <a:r>
              <a:t>C.11		D.14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57200" y="2783205"/>
            <a:ext cx="11277600" cy="3095625"/>
            <a:chOff x="720" y="4383"/>
            <a:chExt cx="17760" cy="4875"/>
          </a:xfrm>
        </p:grpSpPr>
        <p:sp>
          <p:nvSpPr>
            <p:cNvPr id="3" name="TextBox 2"/>
            <p:cNvSpPr txBox="1"/>
            <p:nvPr/>
          </p:nvSpPr>
          <p:spPr>
            <a:xfrm>
              <a:off x="720" y="4383"/>
              <a:ext cx="17760" cy="20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lnSpc>
                  <a:spcPct val="130000"/>
                </a:lnSpc>
                <a:buClrTx/>
                <a:buSzTx/>
                <a:buFontTx/>
                <a:defRPr sz="2000">
                  <a:solidFill>
                    <a:srgbClr val="FF0000"/>
                  </a:solidFill>
                </a:defRPr>
              </a:pPr>
              <a:r>
                <a:rPr>
                  <a:uFillTx/>
                  <a:ea typeface="楷体" panose="02010609060101010101" charset="-122"/>
                  <a:sym typeface="+mn-ea"/>
                </a:rPr>
                <a:t>包含7个节点的完全二叉树如图所示。该二叉树的后序遍历序列为3-4-1-5-6-2-0，其中根节点排在最后一位，所以x=7。该二叉树的中序遍历序列为3-1-4-0-5-2-6，其中根节点排在第四位，所以y=4，故x+y的值为11。</a:t>
              </a:r>
              <a:endParaRPr>
                <a:uFillTx/>
                <a:ea typeface="楷体" panose="02010609060101010101" charset="-122"/>
                <a:sym typeface="+mn-ea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109" y="6234"/>
              <a:ext cx="4980" cy="3024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5501640" y="1182370"/>
            <a:ext cx="4603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endParaRPr lang="en-US" altLang="en-US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1945" y="2301875"/>
            <a:ext cx="460375" cy="622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en-US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√</a:t>
            </a:r>
            <a:endParaRPr lang="en-US" altLang="en-US"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2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548640"/>
            <a:ext cx="11277295" cy="175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sz="2400">
                <a:solidFill>
                  <a:srgbClr val="000000"/>
                </a:solidFill>
              </a:defRPr>
            </a:pPr>
            <a:r>
              <a:t>31.某完全二叉树包含8个节点，其根节点的右孩子节点在前序遍历序列、中序遍历序列中的位置序号分别记为p、q，则p-q的值为	（　　）</a:t>
            </a:r>
            <a:br/>
            <a:r>
              <a:t>A.5		B.6</a:t>
            </a:r>
            <a:r>
              <a:rPr lang="en-US"/>
              <a:t>		</a:t>
            </a:r>
            <a:r>
              <a:t>C.0		D.-1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57200" y="2137410"/>
            <a:ext cx="11277600" cy="3813810"/>
            <a:chOff x="720" y="3366"/>
            <a:chExt cx="17760" cy="6006"/>
          </a:xfrm>
        </p:grpSpPr>
        <p:sp>
          <p:nvSpPr>
            <p:cNvPr id="3" name="TextBox 2"/>
            <p:cNvSpPr txBox="1"/>
            <p:nvPr/>
          </p:nvSpPr>
          <p:spPr>
            <a:xfrm>
              <a:off x="720" y="3366"/>
              <a:ext cx="17760" cy="20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lnSpc>
                  <a:spcPct val="130000"/>
                </a:lnSpc>
                <a:buClrTx/>
                <a:buSzTx/>
                <a:buFontTx/>
                <a:defRPr sz="2000">
                  <a:solidFill>
                    <a:srgbClr val="FF0000"/>
                  </a:solidFill>
                </a:defRPr>
              </a:pPr>
              <a:r>
                <a:rPr>
                  <a:uFillTx/>
                  <a:ea typeface="楷体" panose="02010609060101010101" charset="-122"/>
                  <a:sym typeface="+mn-ea"/>
                </a:rPr>
                <a:t>包含8个节点的完全二叉树如图所示。该二叉树的前序遍历序列为0-1-3-7-4-2-5-6，其中根节点的右孩子节点排在第六位，所以p=6。该二叉树的中序遍历序列为7-3-1-4-0-5-2-6，其中根节点的右孩子节点排在第七位，所以q=7，故p-q的值为-1。</a:t>
              </a:r>
              <a:endParaRPr>
                <a:uFillTx/>
                <a:ea typeface="楷体" panose="02010609060101010101" charset="-122"/>
                <a:sym typeface="+mn-ea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518" y="5400"/>
              <a:ext cx="5712" cy="3972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378065" y="1182370"/>
            <a:ext cx="4603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  <a:endParaRPr lang="en-US" altLang="en-US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65495" y="1679575"/>
            <a:ext cx="460375" cy="622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en-US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√</a:t>
            </a:r>
            <a:endParaRPr lang="en-US" altLang="en-US"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2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548640"/>
            <a:ext cx="11277295" cy="2861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sz="2400">
                <a:solidFill>
                  <a:srgbClr val="000000"/>
                </a:solidFill>
              </a:defRPr>
            </a:pPr>
            <a:r>
              <a:t>32.某二叉树如图所示，下列关于该二叉树的说法，</a:t>
            </a:r>
            <a:r>
              <a:rPr b="1"/>
              <a:t>不正确</a:t>
            </a:r>
            <a:r>
              <a:t>的是	（　　）</a:t>
            </a:r>
            <a:br/>
            <a:r>
              <a:t>A.若用链表模拟该二叉树，则有3个元素的指针域全空</a:t>
            </a:r>
            <a:br/>
            <a:r>
              <a:t>B.若用数组存储该二叉树，则需要的长度至少为15</a:t>
            </a:r>
            <a:br/>
            <a:r>
              <a:t>C.该二叉树的后序遍历结果为DEAGHMTF</a:t>
            </a:r>
            <a:br/>
            <a:r>
              <a:t>D.该二叉树有3个度为1的节点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4800600"/>
            <a:ext cx="11277295" cy="891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buClrTx/>
              <a:buSzTx/>
              <a:buFontTx/>
              <a:defRPr sz="2000">
                <a:solidFill>
                  <a:srgbClr val="FF0000"/>
                </a:solidFill>
              </a:defRPr>
            </a:pPr>
            <a:r>
              <a:rPr>
                <a:uFillTx/>
                <a:ea typeface="楷体" panose="02010609060101010101" charset="-122"/>
                <a:sym typeface="+mn-ea"/>
              </a:rPr>
              <a:t>高度为4的二叉树最多有15个节点，将该二叉树补全为完全二叉树，其中第四层最右边的位置不需要补，故数组的长度最少为14。</a:t>
            </a:r>
            <a:endParaRPr>
              <a:uFillTx/>
              <a:ea typeface="楷体" panose="0201060906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43240" y="1249680"/>
            <a:ext cx="2164080" cy="2004060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10111740" y="666115"/>
            <a:ext cx="4603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  <a:endParaRPr lang="en-US" altLang="en-US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98145" y="1758950"/>
            <a:ext cx="460375" cy="622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en-US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√</a:t>
            </a:r>
            <a:endParaRPr lang="en-US" altLang="en-US"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2" grpId="1"/>
      <p:bldP spid="3" grpId="0"/>
      <p:bldP spid="3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548640"/>
            <a:ext cx="11277295" cy="2861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sz="2400">
                <a:solidFill>
                  <a:srgbClr val="000000"/>
                </a:solidFill>
              </a:defRPr>
            </a:pPr>
            <a:r>
              <a:t>33.</a:t>
            </a:r>
            <a:r>
              <a:rPr lang="en-US" altLang="zh-CN">
                <a:uFillTx/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 </a:t>
            </a:r>
            <a:r>
              <a:t>[2026浙南名校联盟]现有某二叉树，向其中添加一个节点x后，该二叉树是完全二叉树，且节点x在新二叉树的前序遍历序列中处于第3个位置。则原二叉树的节点数量最少与最多分别是	（　　）</a:t>
            </a:r>
            <a:br/>
            <a:r>
              <a:t>A.2　6		B.3　6</a:t>
            </a:r>
            <a:br/>
            <a:r>
              <a:t>C.2　7		D.3　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4622165"/>
            <a:ext cx="11277295" cy="1291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buClrTx/>
              <a:buSzTx/>
              <a:buFontTx/>
              <a:defRPr sz="2000">
                <a:solidFill>
                  <a:srgbClr val="FF0000"/>
                </a:solidFill>
              </a:defRPr>
            </a:pPr>
            <a:r>
              <a:rPr>
                <a:uFillTx/>
                <a:ea typeface="楷体" panose="02010609060101010101" charset="-122"/>
                <a:sym typeface="+mn-ea"/>
              </a:rPr>
              <a:t>添加节点x时，x需作为叶子节点添加，以保持完全二叉树的性质。前序遍历的顺序是根-左-右，且节点x在新二叉树的前序遍历序列中处于第3个位置，即根-左-x。故原二叉树最少节点数是2个（节点1和2），添加x作为节点3。原二叉树最多节点数是6个，添加x作为节点4。</a:t>
            </a:r>
            <a:endParaRPr>
              <a:uFillTx/>
              <a:ea typeface="楷体" panose="0201060906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3615" y="718820"/>
            <a:ext cx="1234800" cy="394196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5501640" y="1718310"/>
            <a:ext cx="4603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endParaRPr lang="en-US" altLang="en-US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1945" y="2301875"/>
            <a:ext cx="460375" cy="622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en-US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√</a:t>
            </a:r>
            <a:endParaRPr lang="en-US" altLang="en-US"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2" grpId="1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548640"/>
            <a:ext cx="11277295" cy="2749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</a:defRPr>
            </a:pPr>
            <a:r>
              <a:t>2.[2026天域名校协作体]某二叉树的</a:t>
            </a:r>
            <a:r>
              <a:rPr b="1"/>
              <a:t>部分</a:t>
            </a:r>
            <a:r>
              <a:t>结构如图所示，其前序遍历结果为ABCDEF，下列说法正确的是	（　　）</a:t>
            </a:r>
            <a:br/>
            <a:r>
              <a:t>A.该二叉树的深度可能是4</a:t>
            </a:r>
            <a:br/>
            <a:r>
              <a:t>B.该二叉树的叶子节点数可能是2</a:t>
            </a:r>
            <a:br/>
            <a:r>
              <a:t>C.该二叉树可能是完全二叉树</a:t>
            </a:r>
            <a:br/>
            <a:r>
              <a:t>D.该二叉树的后序遍历一定是CBEFDA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6985" y="1370330"/>
            <a:ext cx="2026920" cy="16383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64515" y="3215005"/>
            <a:ext cx="11277600" cy="2673350"/>
            <a:chOff x="889" y="5063"/>
            <a:chExt cx="17760" cy="4210"/>
          </a:xfrm>
        </p:grpSpPr>
        <p:sp>
          <p:nvSpPr>
            <p:cNvPr id="3" name="TextBox 2"/>
            <p:cNvSpPr txBox="1"/>
            <p:nvPr/>
          </p:nvSpPr>
          <p:spPr>
            <a:xfrm>
              <a:off x="889" y="5063"/>
              <a:ext cx="17760" cy="2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lnSpc>
                  <a:spcPct val="100000"/>
                </a:lnSpc>
                <a:buClrTx/>
                <a:buSzTx/>
                <a:buFontTx/>
                <a:defRPr sz="2000">
                  <a:solidFill>
                    <a:srgbClr val="FF0000"/>
                  </a:solidFill>
                </a:defRPr>
              </a:pPr>
              <a:r>
                <a:rPr>
                  <a:uFillTx/>
                  <a:ea typeface="楷体" panose="02010609060101010101" charset="-122"/>
                  <a:sym typeface="+mn-ea"/>
                </a:rPr>
                <a:t>根据前序遍历结果ABCDEF和已知的部分结构可知，节点A是根节点，节点BC是左子树，节点DEF是右子树，可画出如图所示的二叉树结构图。该二叉树的深度只有3，叶子节点数是3个。该二叉树不可能是完全二叉树。节点C可能是节点B的左孩子或右孩子，无论如何，其后序遍历结果都是CBEFDA。</a:t>
              </a:r>
              <a:endParaRPr>
                <a:uFillTx/>
                <a:ea typeface="楷体" panose="02010609060101010101" charset="-122"/>
                <a:sym typeface="+mn-ea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65" y="6705"/>
              <a:ext cx="3468" cy="2568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3663315" y="975360"/>
            <a:ext cx="4603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  <a:endParaRPr lang="en-US" altLang="en-US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88620" y="2675890"/>
            <a:ext cx="460375" cy="622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en-US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√</a:t>
            </a:r>
            <a:endParaRPr lang="en-US" altLang="en-US"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548640"/>
            <a:ext cx="11277295" cy="3415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sz="2400">
                <a:solidFill>
                  <a:srgbClr val="000000"/>
                </a:solidFill>
              </a:defRPr>
            </a:pPr>
            <a:r>
              <a:t>3.</a:t>
            </a:r>
            <a:r>
              <a:rPr lang="en-US" altLang="zh-CN">
                <a:uFillTx/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 </a:t>
            </a:r>
            <a:r>
              <a:t>某二叉树的中序遍历结果为ABCD，其任意节点的度为0或1，则下列关于该二叉树的说法，正确的是	（　　）</a:t>
            </a:r>
            <a:br/>
            <a:r>
              <a:t>A.该二叉树有3层</a:t>
            </a:r>
            <a:br/>
            <a:r>
              <a:t>B.该二叉树可能有4种形态</a:t>
            </a:r>
            <a:br/>
            <a:r>
              <a:t>C.节点A不可能是叶子节点</a:t>
            </a:r>
            <a:br/>
            <a:r>
              <a:t>D.该二叉树只有一个叶子节点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7670" y="3900170"/>
            <a:ext cx="11277295" cy="233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buClrTx/>
              <a:buSzTx/>
              <a:buFontTx/>
              <a:defRPr sz="2000">
                <a:solidFill>
                  <a:srgbClr val="FF0000"/>
                </a:solidFill>
              </a:defRPr>
            </a:pPr>
            <a:r>
              <a:rPr sz="2800">
                <a:uFillTx/>
                <a:ea typeface="楷体" panose="02010609060101010101" charset="-122"/>
                <a:sym typeface="+mn-ea"/>
              </a:rPr>
              <a:t>已知该二叉树的中序遍历结果为ABCD，每个节点的度为0或1，所以该树的结构是链式的（即线性的），层数等于节点数，因此该二叉树有4层。考虑节点的排列方式，有8种形态（根节点分别为A和D）。若节点D作为根节点，则A可能为叶子节点。</a:t>
            </a:r>
            <a:endParaRPr sz="2800">
              <a:uFillTx/>
              <a:ea typeface="楷体" panose="0201060906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4715" y="718820"/>
            <a:ext cx="1234800" cy="394196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5501640" y="1182370"/>
            <a:ext cx="4603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  <a:endParaRPr lang="en-US" altLang="en-US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07670" y="3429000"/>
            <a:ext cx="460375" cy="622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en-US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√</a:t>
            </a:r>
            <a:endParaRPr lang="en-US" altLang="en-US"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2" grpId="1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548640"/>
            <a:ext cx="11277295" cy="425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sz="2400">
                <a:solidFill>
                  <a:srgbClr val="000000"/>
                </a:solidFill>
              </a:defRPr>
            </a:pPr>
            <a:r>
              <a:t>4.若一棵完全二叉树共有30个叶子节点，则这棵二叉树的节点数为	（　　）</a:t>
            </a:r>
            <a:br/>
            <a:r>
              <a:t>A.58或59		B.59或60</a:t>
            </a:r>
            <a:br/>
            <a:r>
              <a:t>C.60或61		D.61或62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3302635"/>
            <a:ext cx="11277295" cy="1770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buClrTx/>
              <a:buSzTx/>
              <a:buFontTx/>
              <a:defRPr sz="2000">
                <a:solidFill>
                  <a:srgbClr val="FF0000"/>
                </a:solidFill>
              </a:defRPr>
            </a:pPr>
            <a:r>
              <a:rPr sz="2800">
                <a:uFillTx/>
                <a:ea typeface="楷体" panose="02010609060101010101" charset="-122"/>
                <a:sym typeface="+mn-ea"/>
              </a:rPr>
              <a:t>若一棵完全二叉树共有30个叶子节点，则度为2的节点有29个。完全二叉树中度为1的节点数只可能是0个或1个，故该完全二叉树的节点数为59或60。</a:t>
            </a:r>
            <a:endParaRPr sz="2800">
              <a:uFillTx/>
              <a:ea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10102215" y="613410"/>
            <a:ext cx="4603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  <a:endParaRPr lang="en-US" altLang="en-US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60395" y="1139825"/>
            <a:ext cx="460375" cy="622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en-US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√</a:t>
            </a:r>
            <a:endParaRPr lang="en-US" altLang="en-US"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2" grpId="1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548640"/>
            <a:ext cx="11277295" cy="425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sz="2400">
                <a:solidFill>
                  <a:srgbClr val="000000"/>
                </a:solidFill>
              </a:defRPr>
            </a:pPr>
            <a:r>
              <a:t>5.某完全二叉树的中序遍历结果为“天生我材必有用”，则其前序遍历结果为	（　　）</a:t>
            </a:r>
            <a:br/>
            <a:r>
              <a:t>A.天生我材必有用</a:t>
            </a:r>
            <a:br/>
            <a:r>
              <a:t>B.天我生必用有材</a:t>
            </a:r>
            <a:br/>
            <a:r>
              <a:t>C.材生天我有必用</a:t>
            </a:r>
            <a:br/>
            <a:r>
              <a:t>D.材生有天我必用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57200" y="3429000"/>
            <a:ext cx="11277600" cy="2385695"/>
            <a:chOff x="720" y="5400"/>
            <a:chExt cx="17760" cy="3757"/>
          </a:xfrm>
        </p:grpSpPr>
        <p:sp>
          <p:nvSpPr>
            <p:cNvPr id="3" name="TextBox 2"/>
            <p:cNvSpPr txBox="1"/>
            <p:nvPr/>
          </p:nvSpPr>
          <p:spPr>
            <a:xfrm>
              <a:off x="720" y="5400"/>
              <a:ext cx="17760" cy="14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lnSpc>
                  <a:spcPct val="130000"/>
                </a:lnSpc>
                <a:buClrTx/>
                <a:buSzTx/>
                <a:buFontTx/>
                <a:defRPr sz="2000">
                  <a:solidFill>
                    <a:srgbClr val="FF0000"/>
                  </a:solidFill>
                </a:defRPr>
              </a:pPr>
              <a:r>
                <a:rPr>
                  <a:uFillTx/>
                  <a:ea typeface="楷体" panose="02010609060101010101" charset="-122"/>
                  <a:sym typeface="+mn-ea"/>
                </a:rPr>
                <a:t>根据完全二叉树的中序遍历结果，可画出如图所示的完全二叉树，故该二叉树的前序遍历结果为“材生天我有必用”。</a:t>
              </a:r>
              <a:endParaRPr>
                <a:uFillTx/>
                <a:ea typeface="楷体" panose="02010609060101010101" charset="-122"/>
                <a:sym typeface="+mn-ea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007" y="6277"/>
              <a:ext cx="5184" cy="2880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11016615" y="622935"/>
            <a:ext cx="4603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endParaRPr lang="en-US" altLang="en-US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1945" y="2301875"/>
            <a:ext cx="460375" cy="622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en-US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√</a:t>
            </a:r>
            <a:endParaRPr lang="en-US" altLang="en-US"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548640"/>
            <a:ext cx="11277295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sz="2400">
                <a:solidFill>
                  <a:srgbClr val="000000"/>
                </a:solidFill>
              </a:defRPr>
            </a:pPr>
            <a:r>
              <a:t>6.</a:t>
            </a:r>
            <a:r>
              <a:rPr lang="en-US" altLang="zh-CN">
                <a:uFillTx/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 </a:t>
            </a:r>
            <a:r>
              <a:t>某深度为3的二叉树的中序遍历结果为ABCD，则其前序遍历结果</a:t>
            </a:r>
            <a:r>
              <a:rPr b="1"/>
              <a:t>不可能</a:t>
            </a:r>
            <a:r>
              <a:t>是（　　）</a:t>
            </a:r>
            <a:br/>
            <a:r>
              <a:t>A.ABCD		B.DBAC</a:t>
            </a:r>
            <a:br/>
            <a:r>
              <a:t>C.CBAD		D.ACBD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5450" y="3571240"/>
            <a:ext cx="11277295" cy="1370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buClrTx/>
              <a:buSzTx/>
              <a:buFontTx/>
              <a:defRPr sz="2000">
                <a:solidFill>
                  <a:srgbClr val="FF0000"/>
                </a:solidFill>
              </a:defRPr>
            </a:pPr>
            <a:r>
              <a:rPr sz="3200">
                <a:uFillTx/>
                <a:ea typeface="楷体" panose="02010609060101010101" charset="-122"/>
                <a:sym typeface="+mn-ea"/>
              </a:rPr>
              <a:t>若二叉树的前序遍历结果与中序遍历结果相同，则该二叉树没有左子树，深度为4，故不可能。</a:t>
            </a:r>
            <a:endParaRPr sz="3200">
              <a:uFillTx/>
              <a:ea typeface="楷体" panose="0201060906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5825" y="736600"/>
            <a:ext cx="1234800" cy="394196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1529715" y="1182370"/>
            <a:ext cx="4603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endParaRPr lang="en-US" altLang="en-US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25450" y="1679575"/>
            <a:ext cx="460375" cy="622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en-US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√</a:t>
            </a:r>
            <a:endParaRPr lang="en-US" altLang="en-US"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2" grpId="1"/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548640"/>
            <a:ext cx="11277295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 sz="2400">
                <a:solidFill>
                  <a:srgbClr val="000000"/>
                </a:solidFill>
              </a:defRPr>
            </a:pPr>
            <a:r>
              <a:t>7.</a:t>
            </a:r>
            <a:r>
              <a:rPr lang="en-US"/>
              <a:t>[</a:t>
            </a:r>
            <a:r>
              <a:t>2026金华十校联考</a:t>
            </a:r>
            <a:r>
              <a:rPr lang="en-US"/>
              <a:t>]</a:t>
            </a:r>
            <a:r>
              <a:t>二叉树的逆前序遍历是指按根节点、右子树、左子树顺序进行遍历，则如图所示二叉树的逆前序遍历结果是	（　　）</a:t>
            </a:r>
            <a:br/>
            <a:r>
              <a:t>A.ABCDEFG</a:t>
            </a:r>
            <a:r>
              <a:rPr lang="en-US"/>
              <a:t>		</a:t>
            </a:r>
            <a:r>
              <a:t>B.CGBDAEF</a:t>
            </a:r>
            <a:br/>
            <a:r>
              <a:t>C.AEFBCGD</a:t>
            </a:r>
            <a:r>
              <a:rPr lang="en-US"/>
              <a:t>		</a:t>
            </a:r>
            <a:r>
              <a:t>D.AEFBDCG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4693920"/>
            <a:ext cx="11277295" cy="1291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buClrTx/>
              <a:buSzTx/>
              <a:buFontTx/>
              <a:defRPr sz="2000">
                <a:solidFill>
                  <a:srgbClr val="FF0000"/>
                </a:solidFill>
              </a:defRPr>
            </a:pPr>
            <a:r>
              <a:rPr>
                <a:uFillTx/>
                <a:ea typeface="楷体" panose="02010609060101010101" charset="-122"/>
                <a:sym typeface="+mn-ea"/>
              </a:rPr>
              <a:t>首先遍历根节点A，再遍历A的右子树EF：E为右子树的根节点，F为E的右子树。最后遍历A的左子树BCDG：B为左子树的根节点，D为B的右子树，CG为B的左子树；C为B的左子树的根节点，G为C的右子树。因此该二叉树的逆前序遍历结果是AEFBDCG。</a:t>
            </a:r>
            <a:endParaRPr>
              <a:uFillTx/>
              <a:ea typeface="楷体" panose="0201060906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9930" y="1842770"/>
            <a:ext cx="3055620" cy="2529840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8225790" y="1182370"/>
            <a:ext cx="4603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  <a:endParaRPr lang="en-US" altLang="en-US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22295" y="2233295"/>
            <a:ext cx="460375" cy="622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en-US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√</a:t>
            </a:r>
            <a:endParaRPr lang="en-US" altLang="en-US"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2" grpId="1"/>
      <p:bldP spid="3" grpId="0"/>
      <p:bldP spid="3" grpId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1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9"/>
  <p:tag name="KSO_WM_UNIT_LAYERLEVEL" val="1"/>
  <p:tag name="KSO_WM_TAG_VERSION" val="1.0"/>
  <p:tag name="KSO_WM_BEAUTIFY_FLAG" val="#wm#"/>
  <p:tag name="KSO_WM_UNIT_TYPE" val="i"/>
  <p:tag name="KSO_WM_UNIT_INDEX" val="29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0"/>
  <p:tag name="KSO_WM_UNIT_LAYERLEVEL" val="1"/>
  <p:tag name="KSO_WM_TAG_VERSION" val="1.0"/>
  <p:tag name="KSO_WM_BEAUTIFY_FLAG" val="#wm#"/>
  <p:tag name="KSO_WM_UNIT_TYPE" val="i"/>
  <p:tag name="KSO_WM_UNIT_INDEX" val="30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1"/>
  <p:tag name="KSO_WM_UNIT_LAYERLEVEL" val="1"/>
  <p:tag name="KSO_WM_TAG_VERSION" val="1.0"/>
  <p:tag name="KSO_WM_BEAUTIFY_FLAG" val="#wm#"/>
  <p:tag name="KSO_WM_UNIT_TYPE" val="i"/>
  <p:tag name="KSO_WM_UNIT_INDEX" val="3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NOCLEAR" val="0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2"/>
  <p:tag name="KSO_WM_UNIT_LAYERLEVEL" val="1"/>
  <p:tag name="KSO_WM_TAG_VERSION" val="1.0"/>
  <p:tag name="KSO_WM_BEAUTIFY_FLAG" val="#wm#"/>
  <p:tag name="KSO_WM_UNIT_PRESET_TEXT" val="公司名占位符"/>
  <p:tag name="KSO_WM_UNIT_NOCLEAR" val="0"/>
  <p:tag name="KSO_WM_UNIT_VALUE" val="16"/>
  <p:tag name="KSO_WM_UNIT_TYPE" val="f"/>
  <p:tag name="KSO_WM_UNIT_INDEX" val="2"/>
  <p:tag name="KSO_WM_UNIT_SUBTYPE" val="g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4"/>
  <p:tag name="KSO_WM_UNIT_LAYERLEVEL" val="1"/>
  <p:tag name="KSO_WM_TAG_VERSION" val="1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145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1.0"/>
  <p:tag name="KSO_WM_BEAUTIFY_FLAG" val="#wm#"/>
  <p:tag name="KSO_WM_TEMPLATE_CATEGORY" val="custom"/>
  <p:tag name="KSO_WM_TEMPLATE_INDEX" val="20230996"/>
  <p:tag name="KSO_WM_TEMPLATE_THUMBS_INDEX" val="1、9"/>
</p:tagLst>
</file>

<file path=ppt/tags/tag14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996_1*a*1"/>
  <p:tag name="KSO_WM_TEMPLATE_CATEGORY" val="custom"/>
  <p:tag name="KSO_WM_TEMPLATE_INDEX" val="20230996"/>
  <p:tag name="KSO_WM_UNIT_LAYERLEVEL" val="1"/>
  <p:tag name="KSO_WM_TAG_VERSION" val="1.0"/>
  <p:tag name="KSO_WM_BEAUTIFY_FLAG" val="#wm#"/>
  <p:tag name="KSO_WM_UNIT_PRESET_TEXT" val="单击添加文档标题"/>
  <p:tag name="KSO_WM_UNIT_TEXT_TYPE" val="1"/>
</p:tagLst>
</file>

<file path=ppt/tags/tag14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30996_1*b*1"/>
  <p:tag name="KSO_WM_TEMPLATE_CATEGORY" val="custom"/>
  <p:tag name="KSO_WM_TEMPLATE_INDEX" val="20230996"/>
  <p:tag name="KSO_WM_UNIT_LAYERLEVEL" val="1"/>
  <p:tag name="KSO_WM_TAG_VERSION" val="1.0"/>
  <p:tag name="KSO_WM_BEAUTIFY_FLAG" val="#wm#"/>
  <p:tag name="KSO_WM_UNIT_PRESET_TEXT" val="WPS,a click to unlimited possibilities"/>
  <p:tag name="KSO_WM_UNIT_TEXT_TYPE" val="1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3"/>
  <p:tag name="KSO_WM_UNIT_LAYERLEVEL" val="1"/>
  <p:tag name="KSO_WM_TAG_VERSION" val="1.0"/>
  <p:tag name="KSO_WM_BEAUTIFY_FLAG" val="#wm#"/>
  <p:tag name="KSO_WM_UNIT_PRESET_TEXT" val="公司名占位符"/>
  <p:tag name="KSO_WM_UNIT_NOCLEAR" val="0"/>
  <p:tag name="KSO_WM_UNIT_VALUE" val="16"/>
  <p:tag name="KSO_WM_UNIT_TYPE" val="f"/>
  <p:tag name="KSO_WM_UNIT_INDEX" val="3"/>
  <p:tag name="KSO_WM_UNIT_SUBTYPE" val="g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1.0"/>
  <p:tag name="KSO_WM_BEAUTIFY_FLAG" val="#wm#"/>
  <p:tag name="KSO_WM_UNIT_SUBTYPE" val="c"/>
  <p:tag name="KSO_WM_UNIT_PRESET_TEXT" val="日期时间占位符"/>
  <p:tag name="KSO_WM_UNIT_NOCLEAR" val="0"/>
  <p:tag name="KSO_WM_UNIT_VALUE" val="8"/>
  <p:tag name="KSO_WM_UNIT_TYPE" val="f"/>
  <p:tag name="KSO_WM_UNIT_INDEX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150.xml><?xml version="1.0" encoding="utf-8"?>
<p:tagLst xmlns:p="http://schemas.openxmlformats.org/presentationml/2006/main">
  <p:tag name="KSO_WM_SLIDE_ID" val="custom20230996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30996"/>
  <p:tag name="KSO_WM_SLIDE_LAYOUT" val="a_b_f"/>
  <p:tag name="KSO_WM_SLIDE_LAYOUT_CNT" val="1_1_3"/>
  <p:tag name="KSO_WM_SLIDE_TYPE" val="title"/>
  <p:tag name="KSO_WM_SLIDE_SUBTYPE" val="pureTxt"/>
  <p:tag name="KSO_WM_TEMPLATE_THUMBS_INDEX" val="1、9"/>
</p:tagLst>
</file>

<file path=ppt/tags/tag151.xml><?xml version="1.0" encoding="utf-8"?>
<p:tagLst xmlns:p="http://schemas.openxmlformats.org/presentationml/2006/main">
  <p:tag name="KSO_WM_BEAUTIFY_FLAG" val="#wm#"/>
  <p:tag name="KSO_WM_TEMPLATE_CATEGORY" val="custom"/>
  <p:tag name="KSO_WM_TEMPLATE_INDEX" val="20230996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commondata" val="eyJoZGlkIjoiMTA5NjBhNDYyYmFjZDE2N2ZiOTM3YWM2Y2U4ZjllNWYifQ==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9"/>
  <p:tag name="KSO_WM_UNIT_LAYERLEVEL" val="1"/>
  <p:tag name="KSO_WM_TAG_VERSION" val="1.0"/>
  <p:tag name="KSO_WM_BEAUTIFY_FLAG" val="#wm#"/>
  <p:tag name="KSO_WM_UNIT_TYPE" val="i"/>
  <p:tag name="KSO_WM_UNIT_INDEX" val="29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0"/>
  <p:tag name="KSO_WM_UNIT_LAYERLEVEL" val="1"/>
  <p:tag name="KSO_WM_TAG_VERSION" val="1.0"/>
  <p:tag name="KSO_WM_BEAUTIFY_FLAG" val="#wm#"/>
  <p:tag name="KSO_WM_UNIT_TYPE" val="i"/>
  <p:tag name="KSO_WM_UNIT_INDEX" val="30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1"/>
  <p:tag name="KSO_WM_UNIT_LAYERLEVEL" val="1"/>
  <p:tag name="KSO_WM_TAG_VERSION" val="1.0"/>
  <p:tag name="KSO_WM_BEAUTIFY_FLAG" val="#wm#"/>
  <p:tag name="KSO_WM_UNIT_TYPE" val="i"/>
  <p:tag name="KSO_WM_UNIT_INDEX" val="31"/>
</p:tagLst>
</file>

<file path=ppt/tags/tag3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2"/>
  <p:tag name="KSO_WM_UNIT_LAYERLEVEL" val="1"/>
  <p:tag name="KSO_WM_TAG_VERSION" val="1.0"/>
  <p:tag name="KSO_WM_UNIT_TYPE" val="i"/>
  <p:tag name="KSO_WM_UNIT_INDEX" val="32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80"/>
  <p:tag name="KSO_WM_UNIT_TYPE" val="b"/>
  <p:tag name="KSO_WM_UNIT_INDEX" val="1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4"/>
  <p:tag name="KSO_WM_UNIT_LAYERLEVEL" val="1"/>
  <p:tag name="KSO_WM_TAG_VERSION" val="1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3"/>
  <p:tag name="KSO_WM_UNIT_LAYERLEVEL" val="1"/>
  <p:tag name="KSO_WM_TAG_VERSION" val="1.0"/>
  <p:tag name="KSO_WM_BEAUTIFY_FLAG" val="#wm#"/>
  <p:tag name="KSO_WM_UNIT_PRESET_TEXT" val="公司名占位符"/>
  <p:tag name="KSO_WM_UNIT_NOCLEAR" val="0"/>
  <p:tag name="KSO_WM_UNIT_VALUE" val="16"/>
  <p:tag name="KSO_WM_UNIT_TYPE" val="f"/>
  <p:tag name="KSO_WM_UNIT_INDEX" val="3"/>
  <p:tag name="KSO_WM_UNIT_SUBTYPE" val="g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1.0"/>
  <p:tag name="KSO_WM_BEAUTIFY_FLAG" val="#wm#"/>
  <p:tag name="KSO_WM_UNIT_SUBTYPE" val="c"/>
  <p:tag name="KSO_WM_UNIT_PRESET_TEXT" val="日期时间占位符"/>
  <p:tag name="KSO_WM_UNIT_NOCLEAR" val="0"/>
  <p:tag name="KSO_WM_UNIT_VALUE" val="8"/>
  <p:tag name="KSO_WM_UNIT_TYPE" val="f"/>
  <p:tag name="KSO_WM_UNIT_INDEX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1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heme/theme1.xml><?xml version="1.0" encoding="utf-8"?>
<a:theme xmlns:a="http://schemas.openxmlformats.org/drawingml/2006/main" name="Office 主题​​">
  <a:themeElements>
    <a:clrScheme name="自定义 37">
      <a:dk1>
        <a:sysClr val="windowText" lastClr="000000"/>
      </a:dk1>
      <a:lt1>
        <a:sysClr val="window" lastClr="FFFFFF"/>
      </a:lt1>
      <a:dk2>
        <a:srgbClr val="44546A"/>
      </a:dk2>
      <a:lt2>
        <a:srgbClr val="FDFAF5"/>
      </a:lt2>
      <a:accent1>
        <a:srgbClr val="F3BB28"/>
      </a:accent1>
      <a:accent2>
        <a:srgbClr val="D9C573"/>
      </a:accent2>
      <a:accent3>
        <a:srgbClr val="B6B679"/>
      </a:accent3>
      <a:accent4>
        <a:srgbClr val="94A87F"/>
      </a:accent4>
      <a:accent5>
        <a:srgbClr val="719985"/>
      </a:accent5>
      <a:accent6>
        <a:srgbClr val="4F8A8B"/>
      </a:accent6>
      <a:hlink>
        <a:srgbClr val="0563C1"/>
      </a:hlink>
      <a:folHlink>
        <a:srgbClr val="954F72"/>
      </a:folHlink>
    </a:clrScheme>
    <a:fontScheme name="正文">
      <a:majorFont>
        <a:latin typeface="Arial"/>
        <a:ea typeface="微软雅黑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6739</Words>
  <Application>WPS 演示</Application>
  <PresentationFormat>宽屏</PresentationFormat>
  <Paragraphs>274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5" baseType="lpstr">
      <vt:lpstr>Arial</vt:lpstr>
      <vt:lpstr>宋体</vt:lpstr>
      <vt:lpstr>Wingdings</vt:lpstr>
      <vt:lpstr>微软雅黑</vt:lpstr>
      <vt:lpstr>方正兰亭圆_GBK</vt:lpstr>
      <vt:lpstr>楷体</vt:lpstr>
      <vt:lpstr>Times New Roman</vt:lpstr>
      <vt:lpstr>Arial Unicode MS</vt:lpstr>
      <vt:lpstr>Calibri</vt:lpstr>
      <vt:lpstr>Office 主题​​</vt:lpstr>
      <vt:lpstr>区块练 7 　树与二叉树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YT</cp:lastModifiedBy>
  <cp:revision>72</cp:revision>
  <dcterms:created xsi:type="dcterms:W3CDTF">2023-08-09T12:44:00Z</dcterms:created>
  <dcterms:modified xsi:type="dcterms:W3CDTF">2026-03-19T01:31:06Z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EA9F3613E8894DAE9F71F28F9F87AE70_13</vt:lpwstr>
  </property>
  <property fmtid="{D5CDD505-2E9C-101B-9397-08002B2CF9AE}" pid="3" name="KSOProductBuildVer">
    <vt:lpwstr>2052-12.1.0.25225</vt:lpwstr>
  </property>
</Properties>
</file>